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4"/>
  </p:sldMasterIdLst>
  <p:notesMasterIdLst>
    <p:notesMasterId r:id="rId38"/>
  </p:notesMasterIdLst>
  <p:handoutMasterIdLst>
    <p:handoutMasterId r:id="rId39"/>
  </p:handoutMasterIdLst>
  <p:sldIdLst>
    <p:sldId id="383" r:id="rId5"/>
    <p:sldId id="522" r:id="rId6"/>
    <p:sldId id="2147482288" r:id="rId7"/>
    <p:sldId id="2147482295" r:id="rId8"/>
    <p:sldId id="2147482296" r:id="rId9"/>
    <p:sldId id="2147482297" r:id="rId10"/>
    <p:sldId id="2147482298" r:id="rId11"/>
    <p:sldId id="2147482299" r:id="rId12"/>
    <p:sldId id="2147482300" r:id="rId13"/>
    <p:sldId id="2147482301" r:id="rId14"/>
    <p:sldId id="2147482302" r:id="rId15"/>
    <p:sldId id="2147482303" r:id="rId16"/>
    <p:sldId id="2147482304" r:id="rId17"/>
    <p:sldId id="2147482305" r:id="rId18"/>
    <p:sldId id="2147482306" r:id="rId19"/>
    <p:sldId id="2147482307" r:id="rId20"/>
    <p:sldId id="2147482336" r:id="rId21"/>
    <p:sldId id="2147482337" r:id="rId22"/>
    <p:sldId id="2147482333" r:id="rId23"/>
    <p:sldId id="2147482325" r:id="rId24"/>
    <p:sldId id="2147482326" r:id="rId25"/>
    <p:sldId id="2147482327" r:id="rId26"/>
    <p:sldId id="2147482318" r:id="rId27"/>
    <p:sldId id="2147482319" r:id="rId28"/>
    <p:sldId id="2147482320" r:id="rId29"/>
    <p:sldId id="2147482321" r:id="rId30"/>
    <p:sldId id="2147482322" r:id="rId31"/>
    <p:sldId id="2147482323" r:id="rId32"/>
    <p:sldId id="2147482324" r:id="rId33"/>
    <p:sldId id="2147482328" r:id="rId34"/>
    <p:sldId id="2147482329" r:id="rId35"/>
    <p:sldId id="2147482334" r:id="rId36"/>
    <p:sldId id="2147482335" r:id="rId37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BC8C0612-AE87-4DD4-8C7F-F4D7E0CFA6E1}">
          <p14:sldIdLst>
            <p14:sldId id="383"/>
          </p14:sldIdLst>
        </p14:section>
        <p14:section name="PC" id="{287FEF83-4213-4B3E-B145-9EA254962809}">
          <p14:sldIdLst>
            <p14:sldId id="522"/>
            <p14:sldId id="2147482288"/>
            <p14:sldId id="2147482295"/>
            <p14:sldId id="2147482296"/>
            <p14:sldId id="2147482297"/>
            <p14:sldId id="2147482298"/>
            <p14:sldId id="2147482299"/>
            <p14:sldId id="2147482300"/>
            <p14:sldId id="2147482301"/>
            <p14:sldId id="2147482302"/>
            <p14:sldId id="2147482303"/>
            <p14:sldId id="2147482304"/>
            <p14:sldId id="2147482305"/>
            <p14:sldId id="2147482306"/>
            <p14:sldId id="2147482307"/>
          </p14:sldIdLst>
        </p14:section>
        <p14:section name="모바일" id="{BBA55484-8337-4B7F-B958-C1FC5939C7BC}">
          <p14:sldIdLst>
            <p14:sldId id="2147482336"/>
            <p14:sldId id="2147482337"/>
            <p14:sldId id="2147482333"/>
            <p14:sldId id="2147482325"/>
            <p14:sldId id="2147482326"/>
            <p14:sldId id="2147482327"/>
            <p14:sldId id="2147482318"/>
            <p14:sldId id="2147482319"/>
            <p14:sldId id="2147482320"/>
            <p14:sldId id="2147482321"/>
            <p14:sldId id="2147482322"/>
            <p14:sldId id="2147482323"/>
            <p14:sldId id="2147482324"/>
            <p14:sldId id="2147482328"/>
            <p14:sldId id="2147482329"/>
            <p14:sldId id="2147482334"/>
            <p14:sldId id="2147482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91">
          <p15:clr>
            <a:srgbClr val="A4A3A4"/>
          </p15:clr>
        </p15:guide>
        <p15:guide id="6" pos="149">
          <p15:clr>
            <a:srgbClr val="A4A3A4"/>
          </p15:clr>
        </p15:guide>
        <p15:guide id="7" pos="3168" userDrawn="1">
          <p15:clr>
            <a:srgbClr val="A4A3A4"/>
          </p15:clr>
        </p15:guide>
        <p15:guide id="8" orient="horz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3477F"/>
    <a:srgbClr val="05507D"/>
    <a:srgbClr val="8FCCF5"/>
    <a:srgbClr val="1594EB"/>
    <a:srgbClr val="C1E9FF"/>
    <a:srgbClr val="2C83CA"/>
    <a:srgbClr val="4EAEF0"/>
    <a:srgbClr val="206CB8"/>
    <a:srgbClr val="BDE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E7A92-2416-AF89-A2C5-DCA4F5ED4A08}" v="10" dt="2025-10-28T07:50:24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140" y="108"/>
      </p:cViewPr>
      <p:guideLst>
        <p:guide orient="horz" pos="4152"/>
        <p:guide orient="horz" pos="640"/>
        <p:guide orient="horz" pos="1200"/>
        <p:guide orient="horz" pos="4088"/>
        <p:guide pos="6091"/>
        <p:guide pos="149"/>
        <p:guide pos="3168"/>
        <p:guide orient="horz"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1645920" cy="16459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성문(BAEK SEONG MUN)" userId="S::baekseongmun@poscointl.com::71495751-319d-474f-86cc-97a12168db57" providerId="AD" clId="Web-{067E7A92-2416-AF89-A2C5-DCA4F5ED4A08}"/>
    <pc:docChg chg="modSld">
      <pc:chgData name="백성문(BAEK SEONG MUN)" userId="S::baekseongmun@poscointl.com::71495751-319d-474f-86cc-97a12168db57" providerId="AD" clId="Web-{067E7A92-2416-AF89-A2C5-DCA4F5ED4A08}" dt="2025-10-28T07:50:24.220" v="9"/>
      <pc:docMkLst>
        <pc:docMk/>
      </pc:docMkLst>
      <pc:sldChg chg="addSp delSp modSp">
        <pc:chgData name="백성문(BAEK SEONG MUN)" userId="S::baekseongmun@poscointl.com::71495751-319d-474f-86cc-97a12168db57" providerId="AD" clId="Web-{067E7A92-2416-AF89-A2C5-DCA4F5ED4A08}" dt="2025-10-28T07:50:24.220" v="9"/>
        <pc:sldMkLst>
          <pc:docMk/>
          <pc:sldMk cId="3312875202" sldId="522"/>
        </pc:sldMkLst>
        <pc:spChg chg="del">
          <ac:chgData name="백성문(BAEK SEONG MUN)" userId="S::baekseongmun@poscointl.com::71495751-319d-474f-86cc-97a12168db57" providerId="AD" clId="Web-{067E7A92-2416-AF89-A2C5-DCA4F5ED4A08}" dt="2025-10-28T07:50:19.516" v="5"/>
          <ac:spMkLst>
            <pc:docMk/>
            <pc:sldMk cId="3312875202" sldId="522"/>
            <ac:spMk id="2" creationId="{80F54A15-1971-DA6E-D25B-69259FDC4551}"/>
          </ac:spMkLst>
        </pc:spChg>
        <pc:spChg chg="add del mod">
          <ac:chgData name="백성문(BAEK SEONG MUN)" userId="S::baekseongmun@poscointl.com::71495751-319d-474f-86cc-97a12168db57" providerId="AD" clId="Web-{067E7A92-2416-AF89-A2C5-DCA4F5ED4A08}" dt="2025-10-28T07:50:22.923" v="8"/>
          <ac:spMkLst>
            <pc:docMk/>
            <pc:sldMk cId="3312875202" sldId="522"/>
            <ac:spMk id="6" creationId="{60268AC3-7D84-E982-D522-2ED9488D07A7}"/>
          </ac:spMkLst>
        </pc:spChg>
        <pc:spChg chg="add del">
          <ac:chgData name="백성문(BAEK SEONG MUN)" userId="S::baekseongmun@poscointl.com::71495751-319d-474f-86cc-97a12168db57" providerId="AD" clId="Web-{067E7A92-2416-AF89-A2C5-DCA4F5ED4A08}" dt="2025-10-28T07:50:22.923" v="7"/>
          <ac:spMkLst>
            <pc:docMk/>
            <pc:sldMk cId="3312875202" sldId="522"/>
            <ac:spMk id="8" creationId="{267CE06A-EACB-DA08-B100-258FDEE48430}"/>
          </ac:spMkLst>
        </pc:spChg>
        <pc:spChg chg="add">
          <ac:chgData name="백성문(BAEK SEONG MUN)" userId="S::baekseongmun@poscointl.com::71495751-319d-474f-86cc-97a12168db57" providerId="AD" clId="Web-{067E7A92-2416-AF89-A2C5-DCA4F5ED4A08}" dt="2025-10-28T07:50:24.220" v="9"/>
          <ac:spMkLst>
            <pc:docMk/>
            <pc:sldMk cId="3312875202" sldId="522"/>
            <ac:spMk id="9" creationId="{6DA70DFF-EA20-CE76-AAD8-B339AE5D98D5}"/>
          </ac:spMkLst>
        </pc:spChg>
      </pc:sldChg>
      <pc:sldChg chg="addSp delSp modSp">
        <pc:chgData name="백성문(BAEK SEONG MUN)" userId="S::baekseongmun@poscointl.com::71495751-319d-474f-86cc-97a12168db57" providerId="AD" clId="Web-{067E7A92-2416-AF89-A2C5-DCA4F5ED4A08}" dt="2025-10-28T07:50:14.516" v="4"/>
        <pc:sldMkLst>
          <pc:docMk/>
          <pc:sldMk cId="2829845304" sldId="2147482288"/>
        </pc:sldMkLst>
        <pc:spChg chg="del">
          <ac:chgData name="백성문(BAEK SEONG MUN)" userId="S::baekseongmun@poscointl.com::71495751-319d-474f-86cc-97a12168db57" providerId="AD" clId="Web-{067E7A92-2416-AF89-A2C5-DCA4F5ED4A08}" dt="2025-10-28T07:49:57.656" v="0"/>
          <ac:spMkLst>
            <pc:docMk/>
            <pc:sldMk cId="2829845304" sldId="2147482288"/>
            <ac:spMk id="2" creationId="{970485E1-71B4-F9E3-6FD3-AFC280D65658}"/>
          </ac:spMkLst>
        </pc:spChg>
        <pc:spChg chg="add del mod">
          <ac:chgData name="백성문(BAEK SEONG MUN)" userId="S::baekseongmun@poscointl.com::71495751-319d-474f-86cc-97a12168db57" providerId="AD" clId="Web-{067E7A92-2416-AF89-A2C5-DCA4F5ED4A08}" dt="2025-10-28T07:50:13.344" v="3"/>
          <ac:spMkLst>
            <pc:docMk/>
            <pc:sldMk cId="2829845304" sldId="2147482288"/>
            <ac:spMk id="8" creationId="{EBF08C9C-116F-E862-8BEC-59A03D4455F4}"/>
          </ac:spMkLst>
        </pc:spChg>
        <pc:spChg chg="add del">
          <ac:chgData name="백성문(BAEK SEONG MUN)" userId="S::baekseongmun@poscointl.com::71495751-319d-474f-86cc-97a12168db57" providerId="AD" clId="Web-{067E7A92-2416-AF89-A2C5-DCA4F5ED4A08}" dt="2025-10-28T07:50:13.344" v="2"/>
          <ac:spMkLst>
            <pc:docMk/>
            <pc:sldMk cId="2829845304" sldId="2147482288"/>
            <ac:spMk id="9" creationId="{62535D0F-898B-67DD-A62D-7E8B6C16EFB9}"/>
          </ac:spMkLst>
        </pc:spChg>
        <pc:spChg chg="add">
          <ac:chgData name="백성문(BAEK SEONG MUN)" userId="S::baekseongmun@poscointl.com::71495751-319d-474f-86cc-97a12168db57" providerId="AD" clId="Web-{067E7A92-2416-AF89-A2C5-DCA4F5ED4A08}" dt="2025-10-28T07:50:14.516" v="4"/>
          <ac:spMkLst>
            <pc:docMk/>
            <pc:sldMk cId="2829845304" sldId="2147482288"/>
            <ac:spMk id="14" creationId="{62535D0F-898B-67DD-A62D-7E8B6C16EFB9}"/>
          </ac:spMkLst>
        </pc:spChg>
      </pc:sldChg>
    </pc:docChg>
  </pc:docChgLst>
  <pc:docChgLst>
    <pc:chgData name="백성문(BAEK SEONG MUN)" userId="71495751-319d-474f-86cc-97a12168db57" providerId="ADAL" clId="{042AAF45-AEDB-4406-A974-19CF0A91497D}"/>
    <pc:docChg chg="undo redo custSel addSld delSld modSld addSection delSection modSection">
      <pc:chgData name="백성문(BAEK SEONG MUN)" userId="71495751-319d-474f-86cc-97a12168db57" providerId="ADAL" clId="{042AAF45-AEDB-4406-A974-19CF0A91497D}" dt="2025-10-15T06:18:47.436" v="907" actId="20577"/>
      <pc:docMkLst>
        <pc:docMk/>
      </pc:docMkLst>
      <pc:sldChg chg="modSp mod">
        <pc:chgData name="백성문(BAEK SEONG MUN)" userId="71495751-319d-474f-86cc-97a12168db57" providerId="ADAL" clId="{042AAF45-AEDB-4406-A974-19CF0A91497D}" dt="2025-10-15T01:17:56.202" v="861" actId="20577"/>
        <pc:sldMkLst>
          <pc:docMk/>
          <pc:sldMk cId="3759269549" sldId="383"/>
        </pc:sldMkLst>
        <pc:spChg chg="mod">
          <ac:chgData name="백성문(BAEK SEONG MUN)" userId="71495751-319d-474f-86cc-97a12168db57" providerId="ADAL" clId="{042AAF45-AEDB-4406-A974-19CF0A91497D}" dt="2025-10-15T01:17:56.202" v="861" actId="20577"/>
          <ac:spMkLst>
            <pc:docMk/>
            <pc:sldMk cId="3759269549" sldId="383"/>
            <ac:spMk id="61" creationId="{00000000-0000-0000-0000-000000000000}"/>
          </ac:spMkLst>
        </pc:spChg>
      </pc:sldChg>
      <pc:sldChg chg="addSp delSp modSp add del mod">
        <pc:chgData name="백성문(BAEK SEONG MUN)" userId="71495751-319d-474f-86cc-97a12168db57" providerId="ADAL" clId="{042AAF45-AEDB-4406-A974-19CF0A91497D}" dt="2025-10-15T06:18:14.820" v="897" actId="20577"/>
        <pc:sldMkLst>
          <pc:docMk/>
          <pc:sldMk cId="4017867614" sldId="522"/>
        </pc:sldMkLst>
        <pc:spChg chg="mod">
          <ac:chgData name="백성문(BAEK SEONG MUN)" userId="71495751-319d-474f-86cc-97a12168db57" providerId="ADAL" clId="{042AAF45-AEDB-4406-A974-19CF0A91497D}" dt="2025-10-14T09:20:08.205" v="265" actId="1076"/>
          <ac:spMkLst>
            <pc:docMk/>
            <pc:sldMk cId="4017867614" sldId="522"/>
            <ac:spMk id="12" creationId="{B5E30820-58C4-D19A-9B19-BEA01349BF33}"/>
          </ac:spMkLst>
        </pc:spChg>
        <pc:spChg chg="mod">
          <ac:chgData name="백성문(BAEK SEONG MUN)" userId="71495751-319d-474f-86cc-97a12168db57" providerId="ADAL" clId="{042AAF45-AEDB-4406-A974-19CF0A91497D}" dt="2025-10-15T06:18:14.820" v="897" actId="20577"/>
          <ac:spMkLst>
            <pc:docMk/>
            <pc:sldMk cId="4017867614" sldId="522"/>
            <ac:spMk id="19" creationId="{D9DD7F62-1813-0441-0171-488E326FE646}"/>
          </ac:spMkLst>
        </pc:spChg>
        <pc:grpChg chg="mod">
          <ac:chgData name="백성문(BAEK SEONG MUN)" userId="71495751-319d-474f-86cc-97a12168db57" providerId="ADAL" clId="{042AAF45-AEDB-4406-A974-19CF0A91497D}" dt="2025-10-14T09:20:13.333" v="266" actId="1076"/>
          <ac:grpSpMkLst>
            <pc:docMk/>
            <pc:sldMk cId="4017867614" sldId="522"/>
            <ac:grpSpMk id="13" creationId="{26397387-E7C3-F643-100C-4A4036AB2EAE}"/>
          </ac:grpSpMkLst>
        </pc:grpChg>
        <pc:grpChg chg="mod">
          <ac:chgData name="백성문(BAEK SEONG MUN)" userId="71495751-319d-474f-86cc-97a12168db57" providerId="ADAL" clId="{042AAF45-AEDB-4406-A974-19CF0A91497D}" dt="2025-10-14T09:20:04.895" v="263" actId="1076"/>
          <ac:grpSpMkLst>
            <pc:docMk/>
            <pc:sldMk cId="4017867614" sldId="522"/>
            <ac:grpSpMk id="20" creationId="{27BE4BAF-1043-9CC6-19A9-A919357AE302}"/>
          </ac:grpSpMkLst>
        </pc:grpChg>
      </pc:sldChg>
      <pc:sldChg chg="modSp add del mod">
        <pc:chgData name="백성문(BAEK SEONG MUN)" userId="71495751-319d-474f-86cc-97a12168db57" providerId="ADAL" clId="{042AAF45-AEDB-4406-A974-19CF0A91497D}" dt="2025-10-15T06:15:09.154" v="889" actId="47"/>
        <pc:sldMkLst>
          <pc:docMk/>
          <pc:sldMk cId="2559649777" sldId="526"/>
        </pc:sldMkLst>
      </pc:sldChg>
      <pc:sldChg chg="addSp delSp modSp add del mod">
        <pc:chgData name="백성문(BAEK SEONG MUN)" userId="71495751-319d-474f-86cc-97a12168db57" providerId="ADAL" clId="{042AAF45-AEDB-4406-A974-19CF0A91497D}" dt="2025-10-14T09:29:25.264" v="612" actId="47"/>
        <pc:sldMkLst>
          <pc:docMk/>
          <pc:sldMk cId="3215711847" sldId="566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2467033826" sldId="2147482269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1196546712" sldId="2147482270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2348144560" sldId="2147482271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1515979758" sldId="2147482272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3899890536" sldId="2147482274"/>
        </pc:sldMkLst>
      </pc:sldChg>
      <pc:sldChg chg="add del">
        <pc:chgData name="백성문(BAEK SEONG MUN)" userId="71495751-319d-474f-86cc-97a12168db57" providerId="ADAL" clId="{042AAF45-AEDB-4406-A974-19CF0A91497D}" dt="2025-10-15T06:13:23.665" v="870" actId="47"/>
        <pc:sldMkLst>
          <pc:docMk/>
          <pc:sldMk cId="62038161" sldId="2147482275"/>
        </pc:sldMkLst>
      </pc:sldChg>
      <pc:sldChg chg="addSp modSp add del mod">
        <pc:chgData name="백성문(BAEK SEONG MUN)" userId="71495751-319d-474f-86cc-97a12168db57" providerId="ADAL" clId="{042AAF45-AEDB-4406-A974-19CF0A91497D}" dt="2025-10-15T06:14:51.540" v="888" actId="47"/>
        <pc:sldMkLst>
          <pc:docMk/>
          <pc:sldMk cId="4269212792" sldId="2147482276"/>
        </pc:sldMkLst>
      </pc:sldChg>
      <pc:sldChg chg="addSp delSp modSp add del mod">
        <pc:chgData name="백성문(BAEK SEONG MUN)" userId="71495751-319d-474f-86cc-97a12168db57" providerId="ADAL" clId="{042AAF45-AEDB-4406-A974-19CF0A91497D}" dt="2025-10-15T06:14:51.540" v="888" actId="47"/>
        <pc:sldMkLst>
          <pc:docMk/>
          <pc:sldMk cId="612965773" sldId="2147482277"/>
        </pc:sldMkLst>
      </pc:sldChg>
      <pc:sldChg chg="modSp add del mod">
        <pc:chgData name="백성문(BAEK SEONG MUN)" userId="71495751-319d-474f-86cc-97a12168db57" providerId="ADAL" clId="{042AAF45-AEDB-4406-A974-19CF0A91497D}" dt="2025-10-15T06:14:51.540" v="888" actId="47"/>
        <pc:sldMkLst>
          <pc:docMk/>
          <pc:sldMk cId="3467135340" sldId="2147482278"/>
        </pc:sldMkLst>
      </pc:sldChg>
      <pc:sldChg chg="modSp add del mod">
        <pc:chgData name="백성문(BAEK SEONG MUN)" userId="71495751-319d-474f-86cc-97a12168db57" providerId="ADAL" clId="{042AAF45-AEDB-4406-A974-19CF0A91497D}" dt="2025-10-15T06:18:35.605" v="899" actId="20577"/>
        <pc:sldMkLst>
          <pc:docMk/>
          <pc:sldMk cId="1295005373" sldId="2147482279"/>
        </pc:sldMkLst>
        <pc:spChg chg="mod">
          <ac:chgData name="백성문(BAEK SEONG MUN)" userId="71495751-319d-474f-86cc-97a12168db57" providerId="ADAL" clId="{042AAF45-AEDB-4406-A974-19CF0A91497D}" dt="2025-10-15T06:18:35.605" v="899" actId="20577"/>
          <ac:spMkLst>
            <pc:docMk/>
            <pc:sldMk cId="1295005373" sldId="2147482279"/>
            <ac:spMk id="2" creationId="{2C6AE410-9BFC-27CE-2449-71518FBAA457}"/>
          </ac:spMkLst>
        </pc:spChg>
        <pc:spChg chg="mod">
          <ac:chgData name="백성문(BAEK SEONG MUN)" userId="71495751-319d-474f-86cc-97a12168db57" providerId="ADAL" clId="{042AAF45-AEDB-4406-A974-19CF0A91497D}" dt="2025-10-14T09:24:48.331" v="570" actId="20577"/>
          <ac:spMkLst>
            <pc:docMk/>
            <pc:sldMk cId="1295005373" sldId="2147482279"/>
            <ac:spMk id="6" creationId="{8B583F97-D531-BE2F-CF67-2814F643AC76}"/>
          </ac:spMkLst>
        </pc:spChg>
      </pc:sldChg>
      <pc:sldChg chg="modSp add del mod">
        <pc:chgData name="백성문(BAEK SEONG MUN)" userId="71495751-319d-474f-86cc-97a12168db57" providerId="ADAL" clId="{042AAF45-AEDB-4406-A974-19CF0A91497D}" dt="2025-10-15T06:18:38.242" v="900"/>
        <pc:sldMkLst>
          <pc:docMk/>
          <pc:sldMk cId="1476645266" sldId="2147482280"/>
        </pc:sldMkLst>
        <pc:spChg chg="mod">
          <ac:chgData name="백성문(BAEK SEONG MUN)" userId="71495751-319d-474f-86cc-97a12168db57" providerId="ADAL" clId="{042AAF45-AEDB-4406-A974-19CF0A91497D}" dt="2025-10-15T06:18:38.242" v="900"/>
          <ac:spMkLst>
            <pc:docMk/>
            <pc:sldMk cId="1476645266" sldId="2147482280"/>
            <ac:spMk id="2" creationId="{7A43698B-E104-C1AC-5BC8-6712C567B8B1}"/>
          </ac:spMkLst>
        </pc:spChg>
        <pc:spChg chg="mod">
          <ac:chgData name="백성문(BAEK SEONG MUN)" userId="71495751-319d-474f-86cc-97a12168db57" providerId="ADAL" clId="{042AAF45-AEDB-4406-A974-19CF0A91497D}" dt="2025-10-15T00:55:16.458" v="848" actId="20577"/>
          <ac:spMkLst>
            <pc:docMk/>
            <pc:sldMk cId="1476645266" sldId="2147482280"/>
            <ac:spMk id="6" creationId="{A6CCA839-4D86-9C24-36C2-B43062378A08}"/>
          </ac:spMkLst>
        </pc:spChg>
      </pc:sldChg>
      <pc:sldChg chg="modSp add del mod">
        <pc:chgData name="백성문(BAEK SEONG MUN)" userId="71495751-319d-474f-86cc-97a12168db57" providerId="ADAL" clId="{042AAF45-AEDB-4406-A974-19CF0A91497D}" dt="2025-10-15T06:18:39.350" v="901"/>
        <pc:sldMkLst>
          <pc:docMk/>
          <pc:sldMk cId="1054420605" sldId="2147482282"/>
        </pc:sldMkLst>
        <pc:spChg chg="mod">
          <ac:chgData name="백성문(BAEK SEONG MUN)" userId="71495751-319d-474f-86cc-97a12168db57" providerId="ADAL" clId="{042AAF45-AEDB-4406-A974-19CF0A91497D}" dt="2025-10-15T06:18:39.350" v="901"/>
          <ac:spMkLst>
            <pc:docMk/>
            <pc:sldMk cId="1054420605" sldId="2147482282"/>
            <ac:spMk id="2" creationId="{A2E9FDF6-3BCF-2C80-172B-969AB926A4B9}"/>
          </ac:spMkLst>
        </pc:spChg>
        <pc:spChg chg="mod">
          <ac:chgData name="백성문(BAEK SEONG MUN)" userId="71495751-319d-474f-86cc-97a12168db57" providerId="ADAL" clId="{042AAF45-AEDB-4406-A974-19CF0A91497D}" dt="2025-10-14T09:49:18.088" v="715" actId="6549"/>
          <ac:spMkLst>
            <pc:docMk/>
            <pc:sldMk cId="1054420605" sldId="2147482282"/>
            <ac:spMk id="6" creationId="{7CD2F6EE-5A77-9AE1-5557-DBBB73B3F504}"/>
          </ac:spMkLst>
        </pc:spChg>
      </pc:sldChg>
      <pc:sldChg chg="modSp add del mod">
        <pc:chgData name="백성문(BAEK SEONG MUN)" userId="71495751-319d-474f-86cc-97a12168db57" providerId="ADAL" clId="{042AAF45-AEDB-4406-A974-19CF0A91497D}" dt="2025-10-15T06:18:40.785" v="902"/>
        <pc:sldMkLst>
          <pc:docMk/>
          <pc:sldMk cId="87073245" sldId="2147482283"/>
        </pc:sldMkLst>
        <pc:spChg chg="mod">
          <ac:chgData name="백성문(BAEK SEONG MUN)" userId="71495751-319d-474f-86cc-97a12168db57" providerId="ADAL" clId="{042AAF45-AEDB-4406-A974-19CF0A91497D}" dt="2025-10-15T06:18:40.785" v="902"/>
          <ac:spMkLst>
            <pc:docMk/>
            <pc:sldMk cId="87073245" sldId="2147482283"/>
            <ac:spMk id="2" creationId="{5D6CB85A-B464-C400-76C4-97C2074A1990}"/>
          </ac:spMkLst>
        </pc:spChg>
        <pc:spChg chg="mod">
          <ac:chgData name="백성문(BAEK SEONG MUN)" userId="71495751-319d-474f-86cc-97a12168db57" providerId="ADAL" clId="{042AAF45-AEDB-4406-A974-19CF0A91497D}" dt="2025-10-15T00:54:56.542" v="847" actId="20577"/>
          <ac:spMkLst>
            <pc:docMk/>
            <pc:sldMk cId="87073245" sldId="2147482283"/>
            <ac:spMk id="6" creationId="{5802E7F7-B799-A6CA-981E-E20D16F83328}"/>
          </ac:spMkLst>
        </pc:spChg>
        <pc:spChg chg="mod">
          <ac:chgData name="백성문(BAEK SEONG MUN)" userId="71495751-319d-474f-86cc-97a12168db57" providerId="ADAL" clId="{042AAF45-AEDB-4406-A974-19CF0A91497D}" dt="2025-10-15T01:11:22.380" v="849" actId="20577"/>
          <ac:spMkLst>
            <pc:docMk/>
            <pc:sldMk cId="87073245" sldId="2147482283"/>
            <ac:spMk id="25" creationId="{DA247B40-5C66-6804-0387-11E04391AA7F}"/>
          </ac:spMkLst>
        </pc:spChg>
      </pc:sldChg>
      <pc:sldChg chg="addSp modSp add del mod">
        <pc:chgData name="백성문(BAEK SEONG MUN)" userId="71495751-319d-474f-86cc-97a12168db57" providerId="ADAL" clId="{042AAF45-AEDB-4406-A974-19CF0A91497D}" dt="2025-10-15T06:18:43.644" v="904"/>
        <pc:sldMkLst>
          <pc:docMk/>
          <pc:sldMk cId="3453437249" sldId="2147482284"/>
        </pc:sldMkLst>
        <pc:spChg chg="mod">
          <ac:chgData name="백성문(BAEK SEONG MUN)" userId="71495751-319d-474f-86cc-97a12168db57" providerId="ADAL" clId="{042AAF45-AEDB-4406-A974-19CF0A91497D}" dt="2025-10-15T06:18:43.644" v="904"/>
          <ac:spMkLst>
            <pc:docMk/>
            <pc:sldMk cId="3453437249" sldId="2147482284"/>
            <ac:spMk id="2" creationId="{2DA9A673-9659-575D-E29F-DB0CC92ABF7D}"/>
          </ac:spMkLst>
        </pc:spChg>
        <pc:spChg chg="mod">
          <ac:chgData name="백성문(BAEK SEONG MUN)" userId="71495751-319d-474f-86cc-97a12168db57" providerId="ADAL" clId="{042AAF45-AEDB-4406-A974-19CF0A91497D}" dt="2025-10-15T00:49:01.747" v="828"/>
          <ac:spMkLst>
            <pc:docMk/>
            <pc:sldMk cId="3453437249" sldId="2147482284"/>
            <ac:spMk id="6" creationId="{0F210586-EDD8-6C25-EA25-59749C87E31F}"/>
          </ac:spMkLst>
        </pc:spChg>
        <pc:graphicFrameChg chg="modGraphic">
          <ac:chgData name="백성문(BAEK SEONG MUN)" userId="71495751-319d-474f-86cc-97a12168db57" providerId="ADAL" clId="{042AAF45-AEDB-4406-A974-19CF0A91497D}" dt="2025-10-14T23:12:00.556" v="741" actId="20577"/>
          <ac:graphicFrameMkLst>
            <pc:docMk/>
            <pc:sldMk cId="3453437249" sldId="2147482284"/>
            <ac:graphicFrameMk id="17" creationId="{2109DDBD-56B9-40C9-66C3-B67A9399FD2B}"/>
          </ac:graphicFrameMkLst>
        </pc:graphicFrameChg>
      </pc:sldChg>
      <pc:sldChg chg="modSp add del mod">
        <pc:chgData name="백성문(BAEK SEONG MUN)" userId="71495751-319d-474f-86cc-97a12168db57" providerId="ADAL" clId="{042AAF45-AEDB-4406-A974-19CF0A91497D}" dt="2025-10-15T06:18:44.913" v="905"/>
        <pc:sldMkLst>
          <pc:docMk/>
          <pc:sldMk cId="1276085900" sldId="2147482285"/>
        </pc:sldMkLst>
        <pc:spChg chg="mod">
          <ac:chgData name="백성문(BAEK SEONG MUN)" userId="71495751-319d-474f-86cc-97a12168db57" providerId="ADAL" clId="{042AAF45-AEDB-4406-A974-19CF0A91497D}" dt="2025-10-15T06:18:44.913" v="905"/>
          <ac:spMkLst>
            <pc:docMk/>
            <pc:sldMk cId="1276085900" sldId="2147482285"/>
            <ac:spMk id="2" creationId="{7E48C668-EE23-7244-BB5D-8F787385BB03}"/>
          </ac:spMkLst>
        </pc:spChg>
        <pc:spChg chg="mod">
          <ac:chgData name="백성문(BAEK SEONG MUN)" userId="71495751-319d-474f-86cc-97a12168db57" providerId="ADAL" clId="{042AAF45-AEDB-4406-A974-19CF0A91497D}" dt="2025-10-14T09:26:05.990" v="606" actId="20577"/>
          <ac:spMkLst>
            <pc:docMk/>
            <pc:sldMk cId="1276085900" sldId="2147482285"/>
            <ac:spMk id="6" creationId="{3AE0C4AF-FF92-3FFC-A23A-C4B702361BBB}"/>
          </ac:spMkLst>
        </pc:spChg>
        <pc:graphicFrameChg chg="modGraphic">
          <ac:chgData name="백성문(BAEK SEONG MUN)" userId="71495751-319d-474f-86cc-97a12168db57" providerId="ADAL" clId="{042AAF45-AEDB-4406-A974-19CF0A91497D}" dt="2025-10-14T23:12:02.660" v="743" actId="20577"/>
          <ac:graphicFrameMkLst>
            <pc:docMk/>
            <pc:sldMk cId="1276085900" sldId="2147482285"/>
            <ac:graphicFrameMk id="17" creationId="{6FE6C400-21C8-BAB7-0C7D-1BF457663629}"/>
          </ac:graphicFrameMkLst>
        </pc:graphicFrameChg>
      </pc:sldChg>
      <pc:sldChg chg="addSp delSp modSp add del mod">
        <pc:chgData name="백성문(BAEK SEONG MUN)" userId="71495751-319d-474f-86cc-97a12168db57" providerId="ADAL" clId="{042AAF45-AEDB-4406-A974-19CF0A91497D}" dt="2025-10-15T06:18:47.436" v="907" actId="20577"/>
        <pc:sldMkLst>
          <pc:docMk/>
          <pc:sldMk cId="2893225455" sldId="2147482286"/>
        </pc:sldMkLst>
        <pc:spChg chg="mod">
          <ac:chgData name="백성문(BAEK SEONG MUN)" userId="71495751-319d-474f-86cc-97a12168db57" providerId="ADAL" clId="{042AAF45-AEDB-4406-A974-19CF0A91497D}" dt="2025-10-15T06:18:47.436" v="907" actId="20577"/>
          <ac:spMkLst>
            <pc:docMk/>
            <pc:sldMk cId="2893225455" sldId="2147482286"/>
            <ac:spMk id="2" creationId="{C1477FF4-5E46-9CA3-E369-69DB2D9646D0}"/>
          </ac:spMkLst>
        </pc:spChg>
        <pc:spChg chg="mod">
          <ac:chgData name="백성문(BAEK SEONG MUN)" userId="71495751-319d-474f-86cc-97a12168db57" providerId="ADAL" clId="{042AAF45-AEDB-4406-A974-19CF0A91497D}" dt="2025-10-14T09:26:11.773" v="610" actId="20577"/>
          <ac:spMkLst>
            <pc:docMk/>
            <pc:sldMk cId="2893225455" sldId="2147482286"/>
            <ac:spMk id="6" creationId="{84BDBC61-03CF-3EAF-9886-4B5080A87C63}"/>
          </ac:spMkLst>
        </pc:spChg>
        <pc:spChg chg="add mod">
          <ac:chgData name="백성문(BAEK SEONG MUN)" userId="71495751-319d-474f-86cc-97a12168db57" providerId="ADAL" clId="{042AAF45-AEDB-4406-A974-19CF0A91497D}" dt="2025-10-15T01:17:21.487" v="858"/>
          <ac:spMkLst>
            <pc:docMk/>
            <pc:sldMk cId="2893225455" sldId="2147482286"/>
            <ac:spMk id="14" creationId="{22A1A7B5-6ECA-7EFC-62E1-2569257DD9E3}"/>
          </ac:spMkLst>
        </pc:spChg>
      </pc:sldChg>
      <pc:sldChg chg="modSp add del mod">
        <pc:chgData name="백성문(BAEK SEONG MUN)" userId="71495751-319d-474f-86cc-97a12168db57" providerId="ADAL" clId="{042AAF45-AEDB-4406-A974-19CF0A91497D}" dt="2025-10-15T06:11:14.858" v="863" actId="47"/>
        <pc:sldMkLst>
          <pc:docMk/>
          <pc:sldMk cId="3633657527" sldId="2147482287"/>
        </pc:sldMkLst>
      </pc:sldChg>
      <pc:sldChg chg="add">
        <pc:chgData name="백성문(BAEK SEONG MUN)" userId="71495751-319d-474f-86cc-97a12168db57" providerId="ADAL" clId="{042AAF45-AEDB-4406-A974-19CF0A91497D}" dt="2025-10-15T06:11:17.604" v="864"/>
        <pc:sldMkLst>
          <pc:docMk/>
          <pc:sldMk cId="657437275" sldId="2147482288"/>
        </pc:sldMkLst>
      </pc:sldChg>
      <pc:sldChg chg="add del">
        <pc:chgData name="백성문(BAEK SEONG MUN)" userId="71495751-319d-474f-86cc-97a12168db57" providerId="ADAL" clId="{042AAF45-AEDB-4406-A974-19CF0A91497D}" dt="2025-10-15T06:11:14.858" v="863" actId="47"/>
        <pc:sldMkLst>
          <pc:docMk/>
          <pc:sldMk cId="2412448398" sldId="2147482288"/>
        </pc:sldMkLst>
      </pc:sldChg>
      <pc:sldChg chg="add del">
        <pc:chgData name="백성문(BAEK SEONG MUN)" userId="71495751-319d-474f-86cc-97a12168db57" providerId="ADAL" clId="{042AAF45-AEDB-4406-A974-19CF0A91497D}" dt="2025-10-14T23:11:53.062" v="738" actId="47"/>
        <pc:sldMkLst>
          <pc:docMk/>
          <pc:sldMk cId="1431378269" sldId="2147482289"/>
        </pc:sldMkLst>
      </pc:sldChg>
      <pc:sldChg chg="modSp add mod">
        <pc:chgData name="백성문(BAEK SEONG MUN)" userId="71495751-319d-474f-86cc-97a12168db57" providerId="ADAL" clId="{042AAF45-AEDB-4406-A974-19CF0A91497D}" dt="2025-10-15T06:18:41.883" v="903"/>
        <pc:sldMkLst>
          <pc:docMk/>
          <pc:sldMk cId="4197999512" sldId="2147482289"/>
        </pc:sldMkLst>
        <pc:spChg chg="mod">
          <ac:chgData name="백성문(BAEK SEONG MUN)" userId="71495751-319d-474f-86cc-97a12168db57" providerId="ADAL" clId="{042AAF45-AEDB-4406-A974-19CF0A91497D}" dt="2025-10-15T06:18:41.883" v="903"/>
          <ac:spMkLst>
            <pc:docMk/>
            <pc:sldMk cId="4197999512" sldId="2147482289"/>
            <ac:spMk id="2" creationId="{EBFEE640-484E-BC7B-3A01-4760D6D52BA6}"/>
          </ac:spMkLst>
        </pc:spChg>
        <pc:spChg chg="mod">
          <ac:chgData name="백성문(BAEK SEONG MUN)" userId="71495751-319d-474f-86cc-97a12168db57" providerId="ADAL" clId="{042AAF45-AEDB-4406-A974-19CF0A91497D}" dt="2025-10-15T01:11:27.832" v="855"/>
          <ac:spMkLst>
            <pc:docMk/>
            <pc:sldMk cId="4197999512" sldId="2147482289"/>
            <ac:spMk id="6" creationId="{53FDCCD0-F837-02EE-EEC3-B4504BA1A1C6}"/>
          </ac:spMkLst>
        </pc:spChg>
      </pc:sldChg>
      <pc:sldChg chg="modSp add mod">
        <pc:chgData name="백성문(BAEK SEONG MUN)" userId="71495751-319d-474f-86cc-97a12168db57" providerId="ADAL" clId="{042AAF45-AEDB-4406-A974-19CF0A91497D}" dt="2025-10-15T06:16:26.899" v="893" actId="6549"/>
        <pc:sldMkLst>
          <pc:docMk/>
          <pc:sldMk cId="456091608" sldId="2147482290"/>
        </pc:sldMkLst>
        <pc:spChg chg="mod">
          <ac:chgData name="백성문(BAEK SEONG MUN)" userId="71495751-319d-474f-86cc-97a12168db57" providerId="ADAL" clId="{042AAF45-AEDB-4406-A974-19CF0A91497D}" dt="2025-10-15T06:16:26.899" v="893" actId="6549"/>
          <ac:spMkLst>
            <pc:docMk/>
            <pc:sldMk cId="456091608" sldId="2147482290"/>
            <ac:spMk id="6" creationId="{F0E7E0AD-6B13-C40E-D5EB-23A7E9B51245}"/>
          </ac:spMkLst>
        </pc:spChg>
      </pc:sldChg>
      <pc:sldChg chg="add del">
        <pc:chgData name="백성문(BAEK SEONG MUN)" userId="71495751-319d-474f-86cc-97a12168db57" providerId="ADAL" clId="{042AAF45-AEDB-4406-A974-19CF0A91497D}" dt="2025-10-15T06:13:59.208" v="879" actId="2696"/>
        <pc:sldMkLst>
          <pc:docMk/>
          <pc:sldMk cId="2263992767" sldId="2147482290"/>
        </pc:sldMkLst>
      </pc:sldChg>
      <pc:sldChg chg="modSp add mod">
        <pc:chgData name="백성문(BAEK SEONG MUN)" userId="71495751-319d-474f-86cc-97a12168db57" providerId="ADAL" clId="{042AAF45-AEDB-4406-A974-19CF0A91497D}" dt="2025-10-15T06:13:33.754" v="874" actId="20577"/>
        <pc:sldMkLst>
          <pc:docMk/>
          <pc:sldMk cId="3517399576" sldId="2147482291"/>
        </pc:sldMkLst>
        <pc:graphicFrameChg chg="modGraphic">
          <ac:chgData name="백성문(BAEK SEONG MUN)" userId="71495751-319d-474f-86cc-97a12168db57" providerId="ADAL" clId="{042AAF45-AEDB-4406-A974-19CF0A91497D}" dt="2025-10-15T06:13:33.754" v="874" actId="20577"/>
          <ac:graphicFrameMkLst>
            <pc:docMk/>
            <pc:sldMk cId="3517399576" sldId="2147482291"/>
            <ac:graphicFrameMk id="17" creationId="{D3158790-5CCE-ED8A-B704-BFB6D6F2D353}"/>
          </ac:graphicFrameMkLst>
        </pc:graphicFrameChg>
      </pc:sldChg>
      <pc:sldChg chg="modSp add mod">
        <pc:chgData name="백성문(BAEK SEONG MUN)" userId="71495751-319d-474f-86cc-97a12168db57" providerId="ADAL" clId="{042AAF45-AEDB-4406-A974-19CF0A91497D}" dt="2025-10-15T06:14:10.343" v="882" actId="20577"/>
        <pc:sldMkLst>
          <pc:docMk/>
          <pc:sldMk cId="2720754876" sldId="2147482292"/>
        </pc:sldMkLst>
        <pc:graphicFrameChg chg="modGraphic">
          <ac:chgData name="백성문(BAEK SEONG MUN)" userId="71495751-319d-474f-86cc-97a12168db57" providerId="ADAL" clId="{042AAF45-AEDB-4406-A974-19CF0A91497D}" dt="2025-10-15T06:14:10.343" v="882" actId="20577"/>
          <ac:graphicFrameMkLst>
            <pc:docMk/>
            <pc:sldMk cId="2720754876" sldId="2147482292"/>
            <ac:graphicFrameMk id="17" creationId="{7FCD809B-298F-0E99-88BD-8CDA42F33332}"/>
          </ac:graphicFrameMkLst>
        </pc:graphicFrameChg>
      </pc:sldChg>
      <pc:sldChg chg="modSp add mod">
        <pc:chgData name="백성문(BAEK SEONG MUN)" userId="71495751-319d-474f-86cc-97a12168db57" providerId="ADAL" clId="{042AAF45-AEDB-4406-A974-19CF0A91497D}" dt="2025-10-15T06:14:13.506" v="884" actId="20577"/>
        <pc:sldMkLst>
          <pc:docMk/>
          <pc:sldMk cId="2116328064" sldId="2147482293"/>
        </pc:sldMkLst>
        <pc:graphicFrameChg chg="mod modGraphic">
          <ac:chgData name="백성문(BAEK SEONG MUN)" userId="71495751-319d-474f-86cc-97a12168db57" providerId="ADAL" clId="{042AAF45-AEDB-4406-A974-19CF0A91497D}" dt="2025-10-15T06:14:13.506" v="884" actId="20577"/>
          <ac:graphicFrameMkLst>
            <pc:docMk/>
            <pc:sldMk cId="2116328064" sldId="2147482293"/>
            <ac:graphicFrameMk id="17" creationId="{436824A2-F5EC-0675-06FA-C31B0159823E}"/>
          </ac:graphicFrameMkLst>
        </pc:graphicFrameChg>
      </pc:sldChg>
      <pc:sldChg chg="modSp add mod">
        <pc:chgData name="백성문(BAEK SEONG MUN)" userId="71495751-319d-474f-86cc-97a12168db57" providerId="ADAL" clId="{042AAF45-AEDB-4406-A974-19CF0A91497D}" dt="2025-10-15T06:14:15.888" v="886" actId="20577"/>
        <pc:sldMkLst>
          <pc:docMk/>
          <pc:sldMk cId="916450647" sldId="2147482294"/>
        </pc:sldMkLst>
        <pc:graphicFrameChg chg="mod modGraphic">
          <ac:chgData name="백성문(BAEK SEONG MUN)" userId="71495751-319d-474f-86cc-97a12168db57" providerId="ADAL" clId="{042AAF45-AEDB-4406-A974-19CF0A91497D}" dt="2025-10-15T06:14:15.888" v="886" actId="20577"/>
          <ac:graphicFrameMkLst>
            <pc:docMk/>
            <pc:sldMk cId="916450647" sldId="2147482294"/>
            <ac:graphicFrameMk id="17" creationId="{A40518DE-1183-DA7B-EBE8-C76D0F58BA98}"/>
          </ac:graphicFrameMkLst>
        </pc:graphicFrameChg>
      </pc:sldChg>
      <pc:sldMasterChg chg="delSldLayout">
        <pc:chgData name="백성문(BAEK SEONG MUN)" userId="71495751-319d-474f-86cc-97a12168db57" providerId="ADAL" clId="{042AAF45-AEDB-4406-A974-19CF0A91497D}" dt="2025-10-15T06:11:14.858" v="863" actId="47"/>
        <pc:sldMasterMkLst>
          <pc:docMk/>
          <pc:sldMasterMk cId="0" sldId="2147483649"/>
        </pc:sldMasterMkLst>
        <pc:sldLayoutChg chg="del">
          <pc:chgData name="백성문(BAEK SEONG MUN)" userId="71495751-319d-474f-86cc-97a12168db57" providerId="ADAL" clId="{042AAF45-AEDB-4406-A974-19CF0A91497D}" dt="2025-10-15T06:11:14.858" v="863" actId="47"/>
          <pc:sldLayoutMkLst>
            <pc:docMk/>
            <pc:sldMasterMk cId="0" sldId="2147483649"/>
            <pc:sldLayoutMk cId="633880416" sldId="2147483676"/>
          </pc:sldLayoutMkLst>
        </pc:sldLayoutChg>
      </pc:sldMasterChg>
    </pc:docChg>
  </pc:docChgLst>
  <pc:docChgLst>
    <pc:chgData name="김현식(Kim, Hyunsik)" userId="4a33f97a-4b2c-48b7-99ea-ead750774801" providerId="ADAL" clId="{AB0BA410-2397-4976-B018-2A93965E3E32}"/>
    <pc:docChg chg="modSld">
      <pc:chgData name="김현식(Kim, Hyunsik)" userId="4a33f97a-4b2c-48b7-99ea-ead750774801" providerId="ADAL" clId="{AB0BA410-2397-4976-B018-2A93965E3E32}" dt="2025-10-28T07:53:09.296" v="4" actId="20577"/>
      <pc:docMkLst>
        <pc:docMk/>
      </pc:docMkLst>
      <pc:sldChg chg="modSp mod">
        <pc:chgData name="김현식(Kim, Hyunsik)" userId="4a33f97a-4b2c-48b7-99ea-ead750774801" providerId="ADAL" clId="{AB0BA410-2397-4976-B018-2A93965E3E32}" dt="2025-10-28T07:53:09.296" v="4" actId="20577"/>
        <pc:sldMkLst>
          <pc:docMk/>
          <pc:sldMk cId="3759269549" sldId="383"/>
        </pc:sldMkLst>
        <pc:spChg chg="mod">
          <ac:chgData name="김현식(Kim, Hyunsik)" userId="4a33f97a-4b2c-48b7-99ea-ead750774801" providerId="ADAL" clId="{AB0BA410-2397-4976-B018-2A93965E3E32}" dt="2025-10-28T07:53:09.296" v="4" actId="20577"/>
          <ac:spMkLst>
            <pc:docMk/>
            <pc:sldMk cId="3759269549" sldId="383"/>
            <ac:spMk id="54" creationId="{7AEDBD07-E04F-4A0B-84ED-91E542D835F3}"/>
          </ac:spMkLst>
        </pc:spChg>
        <pc:spChg chg="mod">
          <ac:chgData name="김현식(Kim, Hyunsik)" userId="4a33f97a-4b2c-48b7-99ea-ead750774801" providerId="ADAL" clId="{AB0BA410-2397-4976-B018-2A93965E3E32}" dt="2025-10-28T07:53:06.354" v="1" actId="20577"/>
          <ac:spMkLst>
            <pc:docMk/>
            <pc:sldMk cId="3759269549" sldId="383"/>
            <ac:spMk id="55" creationId="{B78443A4-87A2-4397-B1D5-F924D6A87B61}"/>
          </ac:spMkLst>
        </pc:spChg>
      </pc:sldChg>
    </pc:docChg>
  </pc:docChgLst>
  <pc:docChgLst>
    <pc:chgData name="백성문(BAEK SEONG MUN)" userId="71495751-319d-474f-86cc-97a12168db57" providerId="ADAL" clId="{E2962EB4-9322-4EA5-BD2F-E339D7F10CBB}"/>
    <pc:docChg chg="undo redo custSel modSld">
      <pc:chgData name="백성문(BAEK SEONG MUN)" userId="71495751-319d-474f-86cc-97a12168db57" providerId="ADAL" clId="{E2962EB4-9322-4EA5-BD2F-E339D7F10CBB}" dt="2025-10-24T00:51:16.755" v="405" actId="20577"/>
      <pc:docMkLst>
        <pc:docMk/>
      </pc:docMkLst>
      <pc:sldChg chg="addSp delSp modSp mod">
        <pc:chgData name="백성문(BAEK SEONG MUN)" userId="71495751-319d-474f-86cc-97a12168db57" providerId="ADAL" clId="{E2962EB4-9322-4EA5-BD2F-E339D7F10CBB}" dt="2025-10-23T23:26:29.036" v="92" actId="14100"/>
        <pc:sldMkLst>
          <pc:docMk/>
          <pc:sldMk cId="1295005373" sldId="2147482279"/>
        </pc:sldMkLst>
        <pc:spChg chg="del">
          <ac:chgData name="백성문(BAEK SEONG MUN)" userId="71495751-319d-474f-86cc-97a12168db57" providerId="ADAL" clId="{E2962EB4-9322-4EA5-BD2F-E339D7F10CBB}" dt="2025-10-23T23:10:43.049" v="42" actId="478"/>
          <ac:spMkLst>
            <pc:docMk/>
            <pc:sldMk cId="1295005373" sldId="2147482279"/>
            <ac:spMk id="4" creationId="{139B4541-25CF-4AF7-2E20-9C834E0EE203}"/>
          </ac:spMkLst>
        </pc:spChg>
        <pc:spChg chg="del">
          <ac:chgData name="백성문(BAEK SEONG MUN)" userId="71495751-319d-474f-86cc-97a12168db57" providerId="ADAL" clId="{E2962EB4-9322-4EA5-BD2F-E339D7F10CBB}" dt="2025-10-23T23:10:43.049" v="42" actId="478"/>
          <ac:spMkLst>
            <pc:docMk/>
            <pc:sldMk cId="1295005373" sldId="2147482279"/>
            <ac:spMk id="7" creationId="{34265D3E-DA96-54C6-A141-4625974CA472}"/>
          </ac:spMkLst>
        </pc:spChg>
        <pc:spChg chg="add del mod">
          <ac:chgData name="백성문(BAEK SEONG MUN)" userId="71495751-319d-474f-86cc-97a12168db57" providerId="ADAL" clId="{E2962EB4-9322-4EA5-BD2F-E339D7F10CBB}" dt="2025-10-23T23:11:12.847" v="45" actId="478"/>
          <ac:spMkLst>
            <pc:docMk/>
            <pc:sldMk cId="1295005373" sldId="2147482279"/>
            <ac:spMk id="8" creationId="{B552C6E7-8F0D-252E-75D4-7DF4B41AF71D}"/>
          </ac:spMkLst>
        </pc:spChg>
        <pc:spChg chg="add del mod">
          <ac:chgData name="백성문(BAEK SEONG MUN)" userId="71495751-319d-474f-86cc-97a12168db57" providerId="ADAL" clId="{E2962EB4-9322-4EA5-BD2F-E339D7F10CBB}" dt="2025-10-23T23:11:12.847" v="45" actId="478"/>
          <ac:spMkLst>
            <pc:docMk/>
            <pc:sldMk cId="1295005373" sldId="2147482279"/>
            <ac:spMk id="9" creationId="{D93C6E65-2179-D1EE-5F50-26D90F055805}"/>
          </ac:spMkLst>
        </pc:spChg>
        <pc:spChg chg="add del mod">
          <ac:chgData name="백성문(BAEK SEONG MUN)" userId="71495751-319d-474f-86cc-97a12168db57" providerId="ADAL" clId="{E2962EB4-9322-4EA5-BD2F-E339D7F10CBB}" dt="2025-10-23T23:26:29.036" v="92" actId="14100"/>
          <ac:spMkLst>
            <pc:docMk/>
            <pc:sldMk cId="1295005373" sldId="2147482279"/>
            <ac:spMk id="10" creationId="{085BA9BF-5174-56CB-C03B-2D18F225AFA8}"/>
          </ac:spMkLst>
        </pc:spChg>
        <pc:spChg chg="add del mod">
          <ac:chgData name="백성문(BAEK SEONG MUN)" userId="71495751-319d-474f-86cc-97a12168db57" providerId="ADAL" clId="{E2962EB4-9322-4EA5-BD2F-E339D7F10CBB}" dt="2025-10-23T23:26:24.609" v="89" actId="1037"/>
          <ac:spMkLst>
            <pc:docMk/>
            <pc:sldMk cId="1295005373" sldId="2147482279"/>
            <ac:spMk id="11" creationId="{426B5531-3ADC-4C04-7C88-25C31C1DE66E}"/>
          </ac:spMkLst>
        </pc:spChg>
        <pc:spChg chg="add del mod">
          <ac:chgData name="백성문(BAEK SEONG MUN)" userId="71495751-319d-474f-86cc-97a12168db57" providerId="ADAL" clId="{E2962EB4-9322-4EA5-BD2F-E339D7F10CBB}" dt="2025-10-23T23:26:07.424" v="74" actId="478"/>
          <ac:spMkLst>
            <pc:docMk/>
            <pc:sldMk cId="1295005373" sldId="2147482279"/>
            <ac:spMk id="12" creationId="{FA83D935-850A-BA1C-9B17-3CA5FAC3C71B}"/>
          </ac:spMkLst>
        </pc:spChg>
        <pc:spChg chg="add del mod">
          <ac:chgData name="백성문(BAEK SEONG MUN)" userId="71495751-319d-474f-86cc-97a12168db57" providerId="ADAL" clId="{E2962EB4-9322-4EA5-BD2F-E339D7F10CBB}" dt="2025-10-23T23:26:07.424" v="74" actId="478"/>
          <ac:spMkLst>
            <pc:docMk/>
            <pc:sldMk cId="1295005373" sldId="2147482279"/>
            <ac:spMk id="13" creationId="{CB21E724-47A7-C35C-62D3-357898CD60B6}"/>
          </ac:spMkLst>
        </pc:spChg>
        <pc:spChg chg="add mod">
          <ac:chgData name="백성문(BAEK SEONG MUN)" userId="71495751-319d-474f-86cc-97a12168db57" providerId="ADAL" clId="{E2962EB4-9322-4EA5-BD2F-E339D7F10CBB}" dt="2025-10-23T23:25:08.290" v="51"/>
          <ac:spMkLst>
            <pc:docMk/>
            <pc:sldMk cId="1295005373" sldId="2147482279"/>
            <ac:spMk id="14" creationId="{4B07882C-49C1-0756-9319-4355F65814AA}"/>
          </ac:spMkLst>
        </pc:spChg>
        <pc:spChg chg="add mod">
          <ac:chgData name="백성문(BAEK SEONG MUN)" userId="71495751-319d-474f-86cc-97a12168db57" providerId="ADAL" clId="{E2962EB4-9322-4EA5-BD2F-E339D7F10CBB}" dt="2025-10-23T23:25:08.290" v="51"/>
          <ac:spMkLst>
            <pc:docMk/>
            <pc:sldMk cId="1295005373" sldId="2147482279"/>
            <ac:spMk id="15" creationId="{0AC9CA0E-E324-6BC6-C5D5-75A21805F73A}"/>
          </ac:spMkLst>
        </pc:spChg>
        <pc:spChg chg="del">
          <ac:chgData name="백성문(BAEK SEONG MUN)" userId="71495751-319d-474f-86cc-97a12168db57" providerId="ADAL" clId="{E2962EB4-9322-4EA5-BD2F-E339D7F10CBB}" dt="2025-10-23T23:10:43.049" v="42" actId="478"/>
          <ac:spMkLst>
            <pc:docMk/>
            <pc:sldMk cId="1295005373" sldId="2147482279"/>
            <ac:spMk id="16" creationId="{6FFC81B5-E3A1-7F24-563F-EACD002FC36D}"/>
          </ac:spMkLst>
        </pc:spChg>
        <pc:spChg chg="del">
          <ac:chgData name="백성문(BAEK SEONG MUN)" userId="71495751-319d-474f-86cc-97a12168db57" providerId="ADAL" clId="{E2962EB4-9322-4EA5-BD2F-E339D7F10CBB}" dt="2025-10-23T23:10:43.049" v="42" actId="478"/>
          <ac:spMkLst>
            <pc:docMk/>
            <pc:sldMk cId="1295005373" sldId="2147482279"/>
            <ac:spMk id="18" creationId="{51404EE3-96EF-5B88-FFF0-97B31BC4EC37}"/>
          </ac:spMkLst>
        </pc:spChg>
        <pc:spChg chg="add mod">
          <ac:chgData name="백성문(BAEK SEONG MUN)" userId="71495751-319d-474f-86cc-97a12168db57" providerId="ADAL" clId="{E2962EB4-9322-4EA5-BD2F-E339D7F10CBB}" dt="2025-10-23T23:25:08.290" v="51"/>
          <ac:spMkLst>
            <pc:docMk/>
            <pc:sldMk cId="1295005373" sldId="2147482279"/>
            <ac:spMk id="19" creationId="{A432724E-3954-A21F-E0D3-13E23A824F47}"/>
          </ac:spMkLst>
        </pc:spChg>
        <pc:spChg chg="add mod">
          <ac:chgData name="백성문(BAEK SEONG MUN)" userId="71495751-319d-474f-86cc-97a12168db57" providerId="ADAL" clId="{E2962EB4-9322-4EA5-BD2F-E339D7F10CBB}" dt="2025-10-23T23:25:08.290" v="51"/>
          <ac:spMkLst>
            <pc:docMk/>
            <pc:sldMk cId="1295005373" sldId="2147482279"/>
            <ac:spMk id="20" creationId="{0D94AB9F-BE29-A34D-C607-C6D6769ADB9A}"/>
          </ac:spMkLst>
        </pc:spChg>
        <pc:spChg chg="add del mod">
          <ac:chgData name="백성문(BAEK SEONG MUN)" userId="71495751-319d-474f-86cc-97a12168db57" providerId="ADAL" clId="{E2962EB4-9322-4EA5-BD2F-E339D7F10CBB}" dt="2025-10-23T23:26:06.414" v="73" actId="478"/>
          <ac:spMkLst>
            <pc:docMk/>
            <pc:sldMk cId="1295005373" sldId="2147482279"/>
            <ac:spMk id="21" creationId="{82D6BF9C-1628-8502-BB55-55FABD16E6C9}"/>
          </ac:spMkLst>
        </pc:spChg>
        <pc:spChg chg="add del mod">
          <ac:chgData name="백성문(BAEK SEONG MUN)" userId="71495751-319d-474f-86cc-97a12168db57" providerId="ADAL" clId="{E2962EB4-9322-4EA5-BD2F-E339D7F10CBB}" dt="2025-10-23T23:26:06.414" v="73" actId="478"/>
          <ac:spMkLst>
            <pc:docMk/>
            <pc:sldMk cId="1295005373" sldId="2147482279"/>
            <ac:spMk id="22" creationId="{7BE05AD6-5524-05EE-3356-D415FD307FBF}"/>
          </ac:spMkLst>
        </pc:spChg>
        <pc:spChg chg="add mod">
          <ac:chgData name="백성문(BAEK SEONG MUN)" userId="71495751-319d-474f-86cc-97a12168db57" providerId="ADAL" clId="{E2962EB4-9322-4EA5-BD2F-E339D7F10CBB}" dt="2025-10-23T23:26:05.217" v="71" actId="1037"/>
          <ac:spMkLst>
            <pc:docMk/>
            <pc:sldMk cId="1295005373" sldId="2147482279"/>
            <ac:spMk id="23" creationId="{BB2A877E-3D32-460D-7C1F-CBFB6EB2A852}"/>
          </ac:spMkLst>
        </pc:spChg>
        <pc:spChg chg="add mod">
          <ac:chgData name="백성문(BAEK SEONG MUN)" userId="71495751-319d-474f-86cc-97a12168db57" providerId="ADAL" clId="{E2962EB4-9322-4EA5-BD2F-E339D7F10CBB}" dt="2025-10-23T23:26:05.217" v="71" actId="1037"/>
          <ac:spMkLst>
            <pc:docMk/>
            <pc:sldMk cId="1295005373" sldId="2147482279"/>
            <ac:spMk id="24" creationId="{5B164CC0-1270-EF7A-F0EC-6D242A511308}"/>
          </ac:spMkLst>
        </pc:spChg>
        <pc:spChg chg="add mod">
          <ac:chgData name="백성문(BAEK SEONG MUN)" userId="71495751-319d-474f-86cc-97a12168db57" providerId="ADAL" clId="{E2962EB4-9322-4EA5-BD2F-E339D7F10CBB}" dt="2025-10-23T23:26:05.532" v="72" actId="14100"/>
          <ac:spMkLst>
            <pc:docMk/>
            <pc:sldMk cId="1295005373" sldId="2147482279"/>
            <ac:spMk id="25" creationId="{12736CA5-E76B-AF07-CD2D-53F833E8D739}"/>
          </ac:spMkLst>
        </pc:spChg>
        <pc:spChg chg="add mod">
          <ac:chgData name="백성문(BAEK SEONG MUN)" userId="71495751-319d-474f-86cc-97a12168db57" providerId="ADAL" clId="{E2962EB4-9322-4EA5-BD2F-E339D7F10CBB}" dt="2025-10-23T23:25:26.599" v="54"/>
          <ac:spMkLst>
            <pc:docMk/>
            <pc:sldMk cId="1295005373" sldId="2147482279"/>
            <ac:spMk id="26" creationId="{29674FBA-E73D-1CEE-B7C4-28BAB4220C42}"/>
          </ac:spMkLst>
        </pc:spChg>
        <pc:picChg chg="mod">
          <ac:chgData name="백성문(BAEK SEONG MUN)" userId="71495751-319d-474f-86cc-97a12168db57" providerId="ADAL" clId="{E2962EB4-9322-4EA5-BD2F-E339D7F10CBB}" dt="2025-10-23T23:26:19.576" v="75" actId="14826"/>
          <ac:picMkLst>
            <pc:docMk/>
            <pc:sldMk cId="1295005373" sldId="2147482279"/>
            <ac:picMk id="3" creationId="{1143B3BC-BFDF-C9D3-CCBE-42BA24C3D02A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3:08.116" v="309" actId="20577"/>
        <pc:sldMkLst>
          <pc:docMk/>
          <pc:sldMk cId="1476645266" sldId="2147482280"/>
        </pc:sldMkLst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" creationId="{679928FF-CA2A-3541-CC50-1FF57219CCF3}"/>
          </ac:spMkLst>
        </pc:spChg>
        <pc:spChg chg="mod">
          <ac:chgData name="백성문(BAEK SEONG MUN)" userId="71495751-319d-474f-86cc-97a12168db57" providerId="ADAL" clId="{E2962EB4-9322-4EA5-BD2F-E339D7F10CBB}" dt="2025-10-24T00:33:08.116" v="309" actId="20577"/>
          <ac:spMkLst>
            <pc:docMk/>
            <pc:sldMk cId="1476645266" sldId="2147482280"/>
            <ac:spMk id="6" creationId="{A6CCA839-4D86-9C24-36C2-B43062378A08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7" creationId="{92C63196-4EA0-9AE5-A56B-AFB77458302C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8" creationId="{7F8E0A6F-AF98-A489-1026-D8C67273CA65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9" creationId="{79BF6DD8-1E6C-C029-AAB4-DC5469D53369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0" creationId="{26C8A908-9DEC-CB98-7545-EADC0D4493DC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1" creationId="{68DBF320-24EB-9198-0BE8-2AEAFB494F8C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3" creationId="{41393947-1D69-FD43-A5F8-89AD93CC4515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4" creationId="{87AE7549-5FC8-C12E-FA9A-9A05BEA330A6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5" creationId="{5C80D4EA-A6D5-D3C8-24E7-00E6809302F7}"/>
          </ac:spMkLst>
        </pc:spChg>
        <pc:spChg chg="add mod">
          <ac:chgData name="백성문(BAEK SEONG MUN)" userId="71495751-319d-474f-86cc-97a12168db57" providerId="ADAL" clId="{E2962EB4-9322-4EA5-BD2F-E339D7F10CBB}" dt="2025-10-23T23:27:02.501" v="96"/>
          <ac:spMkLst>
            <pc:docMk/>
            <pc:sldMk cId="1476645266" sldId="2147482280"/>
            <ac:spMk id="16" creationId="{9FB43F6B-4C6F-D71B-9311-85DD8B10A9F6}"/>
          </ac:spMkLst>
        </pc:spChg>
        <pc:spChg chg="add mod">
          <ac:chgData name="백성문(BAEK SEONG MUN)" userId="71495751-319d-474f-86cc-97a12168db57" providerId="ADAL" clId="{E2962EB4-9322-4EA5-BD2F-E339D7F10CBB}" dt="2025-10-23T23:28:37.079" v="120" actId="1037"/>
          <ac:spMkLst>
            <pc:docMk/>
            <pc:sldMk cId="1476645266" sldId="2147482280"/>
            <ac:spMk id="19" creationId="{FB811750-8B0E-04EA-D020-9085C0DF1686}"/>
          </ac:spMkLst>
        </pc:spChg>
        <pc:spChg chg="add mod">
          <ac:chgData name="백성문(BAEK SEONG MUN)" userId="71495751-319d-474f-86cc-97a12168db57" providerId="ADAL" clId="{E2962EB4-9322-4EA5-BD2F-E339D7F10CBB}" dt="2025-10-23T23:28:37.079" v="120" actId="1037"/>
          <ac:spMkLst>
            <pc:docMk/>
            <pc:sldMk cId="1476645266" sldId="2147482280"/>
            <ac:spMk id="20" creationId="{8AE49CD2-0D49-5701-DB8F-1C340239C923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1" creationId="{3B600FAE-FF70-EF43-1893-94D0AAB704C9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2" creationId="{FB9402EA-66DC-F79D-DA06-5BD76A147D4F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3" creationId="{263D31B9-6CFE-0281-7B02-26A28EBB702F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4" creationId="{E153EC8F-E900-6FDC-A84A-282DAC1480C5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5" creationId="{F7D47C55-3F29-528B-739C-F912BCC96B38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47" creationId="{84AD6426-8582-45A2-7CBB-9DB79FA4ABAE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51" creationId="{2A21B580-D011-A8D9-B892-05A79AC7D260}"/>
          </ac:spMkLst>
        </pc:spChg>
        <pc:spChg chg="del">
          <ac:chgData name="백성문(BAEK SEONG MUN)" userId="71495751-319d-474f-86cc-97a12168db57" providerId="ADAL" clId="{E2962EB4-9322-4EA5-BD2F-E339D7F10CBB}" dt="2025-10-23T23:26:55.298" v="95" actId="478"/>
          <ac:spMkLst>
            <pc:docMk/>
            <pc:sldMk cId="1476645266" sldId="2147482280"/>
            <ac:spMk id="52" creationId="{E221F7CB-6A32-21DC-EA3F-33C322B92966}"/>
          </ac:spMkLst>
        </pc:spChg>
        <pc:picChg chg="mod">
          <ac:chgData name="백성문(BAEK SEONG MUN)" userId="71495751-319d-474f-86cc-97a12168db57" providerId="ADAL" clId="{E2962EB4-9322-4EA5-BD2F-E339D7F10CBB}" dt="2025-10-23T23:26:52.914" v="94" actId="14826"/>
          <ac:picMkLst>
            <pc:docMk/>
            <pc:sldMk cId="1476645266" sldId="2147482280"/>
            <ac:picMk id="3" creationId="{F6B5E082-094A-1AAA-7E5E-537FEA4B5FFB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5:17.778" v="388"/>
        <pc:sldMkLst>
          <pc:docMk/>
          <pc:sldMk cId="1054420605" sldId="2147482282"/>
        </pc:sldMkLst>
        <pc:spChg chg="mod">
          <ac:chgData name="백성문(BAEK SEONG MUN)" userId="71495751-319d-474f-86cc-97a12168db57" providerId="ADAL" clId="{E2962EB4-9322-4EA5-BD2F-E339D7F10CBB}" dt="2025-10-24T00:35:17.778" v="388"/>
          <ac:spMkLst>
            <pc:docMk/>
            <pc:sldMk cId="1054420605" sldId="2147482282"/>
            <ac:spMk id="6" creationId="{7CD2F6EE-5A77-9AE1-5557-DBBB73B3F504}"/>
          </ac:spMkLst>
        </pc:spChg>
        <pc:spChg chg="add mod">
          <ac:chgData name="백성문(BAEK SEONG MUN)" userId="71495751-319d-474f-86cc-97a12168db57" providerId="ADAL" clId="{E2962EB4-9322-4EA5-BD2F-E339D7F10CBB}" dt="2025-10-23T23:27:57.039" v="113" actId="1036"/>
          <ac:spMkLst>
            <pc:docMk/>
            <pc:sldMk cId="1054420605" sldId="2147482282"/>
            <ac:spMk id="7" creationId="{84BFF85C-AE8B-93F4-AC5F-F33281C78A70}"/>
          </ac:spMkLst>
        </pc:spChg>
        <pc:spChg chg="add mod">
          <ac:chgData name="백성문(BAEK SEONG MUN)" userId="71495751-319d-474f-86cc-97a12168db57" providerId="ADAL" clId="{E2962EB4-9322-4EA5-BD2F-E339D7F10CBB}" dt="2025-10-23T23:27:57.039" v="113" actId="1036"/>
          <ac:spMkLst>
            <pc:docMk/>
            <pc:sldMk cId="1054420605" sldId="2147482282"/>
            <ac:spMk id="8" creationId="{0D8111A8-71E5-84E5-38CE-DEB85B99E698}"/>
          </ac:spMkLst>
        </pc:spChg>
        <pc:spChg chg="del">
          <ac:chgData name="백성문(BAEK SEONG MUN)" userId="71495751-319d-474f-86cc-97a12168db57" providerId="ADAL" clId="{E2962EB4-9322-4EA5-BD2F-E339D7F10CBB}" dt="2025-10-23T23:27:23.558" v="103" actId="478"/>
          <ac:spMkLst>
            <pc:docMk/>
            <pc:sldMk cId="1054420605" sldId="2147482282"/>
            <ac:spMk id="27" creationId="{D1F10214-4FD3-09E4-1D4E-3F0DF77F77F4}"/>
          </ac:spMkLst>
        </pc:spChg>
        <pc:spChg chg="del">
          <ac:chgData name="백성문(BAEK SEONG MUN)" userId="71495751-319d-474f-86cc-97a12168db57" providerId="ADAL" clId="{E2962EB4-9322-4EA5-BD2F-E339D7F10CBB}" dt="2025-10-23T23:27:23.558" v="103" actId="478"/>
          <ac:spMkLst>
            <pc:docMk/>
            <pc:sldMk cId="1054420605" sldId="2147482282"/>
            <ac:spMk id="28" creationId="{00F95B53-19B0-6F54-D6F3-D39951E7DA2A}"/>
          </ac:spMkLst>
        </pc:spChg>
        <pc:picChg chg="mod">
          <ac:chgData name="백성문(BAEK SEONG MUN)" userId="71495751-319d-474f-86cc-97a12168db57" providerId="ADAL" clId="{E2962EB4-9322-4EA5-BD2F-E339D7F10CBB}" dt="2025-10-23T23:27:52.678" v="105" actId="14826"/>
          <ac:picMkLst>
            <pc:docMk/>
            <pc:sldMk cId="1054420605" sldId="2147482282"/>
            <ac:picMk id="3" creationId="{7E5EEA28-CB30-0D24-BD40-E216CFFD1ED9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3:14.173" v="311" actId="20577"/>
        <pc:sldMkLst>
          <pc:docMk/>
          <pc:sldMk cId="87073245" sldId="2147482283"/>
        </pc:sldMkLst>
        <pc:spChg chg="mod">
          <ac:chgData name="백성문(BAEK SEONG MUN)" userId="71495751-319d-474f-86cc-97a12168db57" providerId="ADAL" clId="{E2962EB4-9322-4EA5-BD2F-E339D7F10CBB}" dt="2025-10-24T00:33:14.173" v="311" actId="20577"/>
          <ac:spMkLst>
            <pc:docMk/>
            <pc:sldMk cId="87073245" sldId="2147482283"/>
            <ac:spMk id="6" creationId="{5802E7F7-B799-A6CA-981E-E20D16F83328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7" creationId="{3F77F681-072C-A5B4-0C85-47F8C71FD943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9" creationId="{BB27CCEC-CECC-ACFF-F3D9-85588BBAC40D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11" creationId="{A0E874FC-B6B1-78E9-1579-F764BAE712B9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13" creationId="{787C04E4-1683-4105-B023-5D0343B725E5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14" creationId="{54333029-31DC-388E-4A4E-28DB5FC592DF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15" creationId="{D7CC26EB-905B-D9EE-41F3-5874119EBB73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16" creationId="{84909809-E3E6-9CE8-209C-9C8501B5C9DC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17" creationId="{4F0BA2D9-BA8A-002B-BF0E-BBB76C06815B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18" creationId="{D9F8AE2F-D279-652D-B575-104AD61C4D80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20" creationId="{3D1B7F45-2846-89CD-1244-58EAA68D444D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21" creationId="{EFA6EAE4-2D6B-FDF3-6A33-3D4DC5019B4C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22" creationId="{7E7B36E0-3719-4F5F-0B06-13F94F05CA94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23" creationId="{937E791E-B5F7-A98F-125B-CD40354E2F7F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24" creationId="{2F7F74D5-131F-8CD9-882B-86150A474E1A}"/>
          </ac:spMkLst>
        </pc:spChg>
        <pc:spChg chg="del">
          <ac:chgData name="백성문(BAEK SEONG MUN)" userId="71495751-319d-474f-86cc-97a12168db57" providerId="ADAL" clId="{E2962EB4-9322-4EA5-BD2F-E339D7F10CBB}" dt="2025-10-23T23:28:30.239" v="115" actId="478"/>
          <ac:spMkLst>
            <pc:docMk/>
            <pc:sldMk cId="87073245" sldId="2147482283"/>
            <ac:spMk id="25" creationId="{DA247B40-5C66-6804-0387-11E04391AA7F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26" creationId="{77377737-1B5B-3640-11DA-2970114BD94C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27" creationId="{893F3246-1B10-12B1-F85E-6925B29FF223}"/>
          </ac:spMkLst>
        </pc:spChg>
        <pc:spChg chg="add mod">
          <ac:chgData name="백성문(BAEK SEONG MUN)" userId="71495751-319d-474f-86cc-97a12168db57" providerId="ADAL" clId="{E2962EB4-9322-4EA5-BD2F-E339D7F10CBB}" dt="2025-10-23T23:28:30.498" v="116"/>
          <ac:spMkLst>
            <pc:docMk/>
            <pc:sldMk cId="87073245" sldId="2147482283"/>
            <ac:spMk id="28" creationId="{6C673FA4-BF85-5E68-19BC-4138A1F3FF3D}"/>
          </ac:spMkLst>
        </pc:spChg>
        <pc:spChg chg="add del mod">
          <ac:chgData name="백성문(BAEK SEONG MUN)" userId="71495751-319d-474f-86cc-97a12168db57" providerId="ADAL" clId="{E2962EB4-9322-4EA5-BD2F-E339D7F10CBB}" dt="2025-10-23T23:28:43.227" v="121" actId="478"/>
          <ac:spMkLst>
            <pc:docMk/>
            <pc:sldMk cId="87073245" sldId="2147482283"/>
            <ac:spMk id="29" creationId="{2EDEC80B-3A5F-060D-7213-F0B2A669AB75}"/>
          </ac:spMkLst>
        </pc:spChg>
        <pc:spChg chg="add del mod">
          <ac:chgData name="백성문(BAEK SEONG MUN)" userId="71495751-319d-474f-86cc-97a12168db57" providerId="ADAL" clId="{E2962EB4-9322-4EA5-BD2F-E339D7F10CBB}" dt="2025-10-23T23:28:43.227" v="121" actId="478"/>
          <ac:spMkLst>
            <pc:docMk/>
            <pc:sldMk cId="87073245" sldId="2147482283"/>
            <ac:spMk id="30" creationId="{EEFEE41D-B615-BA00-C0C4-BAAE3C372111}"/>
          </ac:spMkLst>
        </pc:spChg>
        <pc:spChg chg="add mod">
          <ac:chgData name="백성문(BAEK SEONG MUN)" userId="71495751-319d-474f-86cc-97a12168db57" providerId="ADAL" clId="{E2962EB4-9322-4EA5-BD2F-E339D7F10CBB}" dt="2025-10-23T23:28:43.449" v="122"/>
          <ac:spMkLst>
            <pc:docMk/>
            <pc:sldMk cId="87073245" sldId="2147482283"/>
            <ac:spMk id="31" creationId="{15528418-6D4D-81CA-E097-1C10DFF9EE55}"/>
          </ac:spMkLst>
        </pc:spChg>
        <pc:spChg chg="add mod">
          <ac:chgData name="백성문(BAEK SEONG MUN)" userId="71495751-319d-474f-86cc-97a12168db57" providerId="ADAL" clId="{E2962EB4-9322-4EA5-BD2F-E339D7F10CBB}" dt="2025-10-23T23:28:43.449" v="122"/>
          <ac:spMkLst>
            <pc:docMk/>
            <pc:sldMk cId="87073245" sldId="2147482283"/>
            <ac:spMk id="32" creationId="{2AD3C7BC-EB92-3D5D-3C03-9D046BFA4C8D}"/>
          </ac:spMkLst>
        </pc:spChg>
        <pc:picChg chg="mod">
          <ac:chgData name="백성문(BAEK SEONG MUN)" userId="71495751-319d-474f-86cc-97a12168db57" providerId="ADAL" clId="{E2962EB4-9322-4EA5-BD2F-E339D7F10CBB}" dt="2025-10-23T23:28:24.124" v="114" actId="14826"/>
          <ac:picMkLst>
            <pc:docMk/>
            <pc:sldMk cId="87073245" sldId="2147482283"/>
            <ac:picMk id="3" creationId="{80D2641B-2296-FD2B-9502-416EC152BE2A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3:36.642" v="321" actId="6549"/>
        <pc:sldMkLst>
          <pc:docMk/>
          <pc:sldMk cId="3453437249" sldId="2147482284"/>
        </pc:sldMkLst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4" creationId="{9D3ECA9C-2846-DD54-14D1-5704CAAB5A01}"/>
          </ac:spMkLst>
        </pc:spChg>
        <pc:spChg chg="mod">
          <ac:chgData name="백성문(BAEK SEONG MUN)" userId="71495751-319d-474f-86cc-97a12168db57" providerId="ADAL" clId="{E2962EB4-9322-4EA5-BD2F-E339D7F10CBB}" dt="2025-10-24T00:33:36.642" v="321" actId="6549"/>
          <ac:spMkLst>
            <pc:docMk/>
            <pc:sldMk cId="3453437249" sldId="2147482284"/>
            <ac:spMk id="6" creationId="{0F210586-EDD8-6C25-EA25-59749C87E31F}"/>
          </ac:spMkLst>
        </pc:spChg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7" creationId="{FC97C02D-E70F-9AFB-6F41-C8A122060349}"/>
          </ac:spMkLst>
        </pc:spChg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8" creationId="{78AFAA01-FAF1-E6C0-3878-2B15F08CC280}"/>
          </ac:spMkLst>
        </pc:spChg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9" creationId="{7BC61488-2045-29E3-E4FF-7A48EC138790}"/>
          </ac:spMkLst>
        </pc:spChg>
        <pc:spChg chg="add mod">
          <ac:chgData name="백성문(BAEK SEONG MUN)" userId="71495751-319d-474f-86cc-97a12168db57" providerId="ADAL" clId="{E2962EB4-9322-4EA5-BD2F-E339D7F10CBB}" dt="2025-10-23T23:30:04.672" v="137"/>
          <ac:spMkLst>
            <pc:docMk/>
            <pc:sldMk cId="3453437249" sldId="2147482284"/>
            <ac:spMk id="10" creationId="{4F604A72-6929-9918-F564-05780625C2CF}"/>
          </ac:spMkLst>
        </pc:spChg>
        <pc:spChg chg="add mod">
          <ac:chgData name="백성문(BAEK SEONG MUN)" userId="71495751-319d-474f-86cc-97a12168db57" providerId="ADAL" clId="{E2962EB4-9322-4EA5-BD2F-E339D7F10CBB}" dt="2025-10-23T23:30:04.672" v="137"/>
          <ac:spMkLst>
            <pc:docMk/>
            <pc:sldMk cId="3453437249" sldId="2147482284"/>
            <ac:spMk id="11" creationId="{2EADEFB7-65AE-A5E2-94D1-35808E71D490}"/>
          </ac:spMkLst>
        </pc:spChg>
        <pc:spChg chg="add mod">
          <ac:chgData name="백성문(BAEK SEONG MUN)" userId="71495751-319d-474f-86cc-97a12168db57" providerId="ADAL" clId="{E2962EB4-9322-4EA5-BD2F-E339D7F10CBB}" dt="2025-10-23T23:30:04.672" v="137"/>
          <ac:spMkLst>
            <pc:docMk/>
            <pc:sldMk cId="3453437249" sldId="2147482284"/>
            <ac:spMk id="12" creationId="{AFD4E801-9683-B866-0B15-85902D014863}"/>
          </ac:spMkLst>
        </pc:spChg>
        <pc:spChg chg="add mod">
          <ac:chgData name="백성문(BAEK SEONG MUN)" userId="71495751-319d-474f-86cc-97a12168db57" providerId="ADAL" clId="{E2962EB4-9322-4EA5-BD2F-E339D7F10CBB}" dt="2025-10-23T23:30:04.672" v="137"/>
          <ac:spMkLst>
            <pc:docMk/>
            <pc:sldMk cId="3453437249" sldId="2147482284"/>
            <ac:spMk id="13" creationId="{63A0ED1F-4D58-AA35-F237-0E8440F0E84C}"/>
          </ac:spMkLst>
        </pc:spChg>
        <pc:spChg chg="add del mod">
          <ac:chgData name="백성문(BAEK SEONG MUN)" userId="71495751-319d-474f-86cc-97a12168db57" providerId="ADAL" clId="{E2962EB4-9322-4EA5-BD2F-E339D7F10CBB}" dt="2025-10-23T23:30:35.557" v="157" actId="478"/>
          <ac:spMkLst>
            <pc:docMk/>
            <pc:sldMk cId="3453437249" sldId="2147482284"/>
            <ac:spMk id="14" creationId="{BB7BBA68-7586-A74E-DBC4-8109FF915CCF}"/>
          </ac:spMkLst>
        </pc:spChg>
        <pc:spChg chg="add del mod">
          <ac:chgData name="백성문(BAEK SEONG MUN)" userId="71495751-319d-474f-86cc-97a12168db57" providerId="ADAL" clId="{E2962EB4-9322-4EA5-BD2F-E339D7F10CBB}" dt="2025-10-23T23:30:35.557" v="157" actId="478"/>
          <ac:spMkLst>
            <pc:docMk/>
            <pc:sldMk cId="3453437249" sldId="2147482284"/>
            <ac:spMk id="15" creationId="{F4108071-ABFF-F3FF-9686-93DA2CF40352}"/>
          </ac:spMkLst>
        </pc:spChg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16" creationId="{54940D0E-9336-0154-61E8-77EC28F75634}"/>
          </ac:spMkLst>
        </pc:spChg>
        <pc:spChg chg="add del">
          <ac:chgData name="백성문(BAEK SEONG MUN)" userId="71495751-319d-474f-86cc-97a12168db57" providerId="ADAL" clId="{E2962EB4-9322-4EA5-BD2F-E339D7F10CBB}" dt="2025-10-23T23:30:04.388" v="136" actId="478"/>
          <ac:spMkLst>
            <pc:docMk/>
            <pc:sldMk cId="3453437249" sldId="2147482284"/>
            <ac:spMk id="18" creationId="{796C57EE-D14A-3AE1-630C-CD4A79578EFE}"/>
          </ac:spMkLst>
        </pc:spChg>
        <pc:spChg chg="add mod">
          <ac:chgData name="백성문(BAEK SEONG MUN)" userId="71495751-319d-474f-86cc-97a12168db57" providerId="ADAL" clId="{E2962EB4-9322-4EA5-BD2F-E339D7F10CBB}" dt="2025-10-23T23:30:35.740" v="158"/>
          <ac:spMkLst>
            <pc:docMk/>
            <pc:sldMk cId="3453437249" sldId="2147482284"/>
            <ac:spMk id="19" creationId="{15D19350-9885-EB21-07DE-27536FCB6ACB}"/>
          </ac:spMkLst>
        </pc:spChg>
        <pc:spChg chg="add mod">
          <ac:chgData name="백성문(BAEK SEONG MUN)" userId="71495751-319d-474f-86cc-97a12168db57" providerId="ADAL" clId="{E2962EB4-9322-4EA5-BD2F-E339D7F10CBB}" dt="2025-10-23T23:30:35.740" v="158"/>
          <ac:spMkLst>
            <pc:docMk/>
            <pc:sldMk cId="3453437249" sldId="2147482284"/>
            <ac:spMk id="20" creationId="{E30319C5-E9BB-767B-2724-DB97F316AE83}"/>
          </ac:spMkLst>
        </pc:spChg>
        <pc:picChg chg="mod">
          <ac:chgData name="백성문(BAEK SEONG MUN)" userId="71495751-319d-474f-86cc-97a12168db57" providerId="ADAL" clId="{E2962EB4-9322-4EA5-BD2F-E339D7F10CBB}" dt="2025-10-23T23:30:14.761" v="138" actId="14826"/>
          <ac:picMkLst>
            <pc:docMk/>
            <pc:sldMk cId="3453437249" sldId="2147482284"/>
            <ac:picMk id="3" creationId="{A4402EF5-A31F-6368-BAFC-282A17BF9E7E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3T23:31:09.695" v="161"/>
        <pc:sldMkLst>
          <pc:docMk/>
          <pc:sldMk cId="1276085900" sldId="2147482285"/>
        </pc:sldMkLst>
        <pc:spChg chg="add mod">
          <ac:chgData name="백성문(BAEK SEONG MUN)" userId="71495751-319d-474f-86cc-97a12168db57" providerId="ADAL" clId="{E2962EB4-9322-4EA5-BD2F-E339D7F10CBB}" dt="2025-10-23T23:31:09.695" v="161"/>
          <ac:spMkLst>
            <pc:docMk/>
            <pc:sldMk cId="1276085900" sldId="2147482285"/>
            <ac:spMk id="4" creationId="{DD1B2DDB-8B98-23C3-EA4C-6EE9D19A1DE5}"/>
          </ac:spMkLst>
        </pc:spChg>
        <pc:spChg chg="add mod">
          <ac:chgData name="백성문(BAEK SEONG MUN)" userId="71495751-319d-474f-86cc-97a12168db57" providerId="ADAL" clId="{E2962EB4-9322-4EA5-BD2F-E339D7F10CBB}" dt="2025-10-23T23:31:09.695" v="161"/>
          <ac:spMkLst>
            <pc:docMk/>
            <pc:sldMk cId="1276085900" sldId="2147482285"/>
            <ac:spMk id="7" creationId="{A7683720-4F84-3D42-6D6F-0AFB319CCEE6}"/>
          </ac:spMkLst>
        </pc:spChg>
        <pc:spChg chg="del">
          <ac:chgData name="백성문(BAEK SEONG MUN)" userId="71495751-319d-474f-86cc-97a12168db57" providerId="ADAL" clId="{E2962EB4-9322-4EA5-BD2F-E339D7F10CBB}" dt="2025-10-23T23:31:09.396" v="160" actId="478"/>
          <ac:spMkLst>
            <pc:docMk/>
            <pc:sldMk cId="1276085900" sldId="2147482285"/>
            <ac:spMk id="8" creationId="{107EBE24-2BCF-3C66-FDC9-DC3E751AC62F}"/>
          </ac:spMkLst>
        </pc:spChg>
        <pc:spChg chg="del">
          <ac:chgData name="백성문(BAEK SEONG MUN)" userId="71495751-319d-474f-86cc-97a12168db57" providerId="ADAL" clId="{E2962EB4-9322-4EA5-BD2F-E339D7F10CBB}" dt="2025-10-23T23:31:09.396" v="160" actId="478"/>
          <ac:spMkLst>
            <pc:docMk/>
            <pc:sldMk cId="1276085900" sldId="2147482285"/>
            <ac:spMk id="9" creationId="{F989CFC2-414E-2E0F-7A1C-B0774466E5BE}"/>
          </ac:spMkLst>
        </pc:spChg>
        <pc:spChg chg="add mod">
          <ac:chgData name="백성문(BAEK SEONG MUN)" userId="71495751-319d-474f-86cc-97a12168db57" providerId="ADAL" clId="{E2962EB4-9322-4EA5-BD2F-E339D7F10CBB}" dt="2025-10-23T23:31:09.695" v="161"/>
          <ac:spMkLst>
            <pc:docMk/>
            <pc:sldMk cId="1276085900" sldId="2147482285"/>
            <ac:spMk id="10" creationId="{09DA305B-C5B5-D2D4-E86C-4BEB801AD8AD}"/>
          </ac:spMkLst>
        </pc:spChg>
        <pc:spChg chg="add mod">
          <ac:chgData name="백성문(BAEK SEONG MUN)" userId="71495751-319d-474f-86cc-97a12168db57" providerId="ADAL" clId="{E2962EB4-9322-4EA5-BD2F-E339D7F10CBB}" dt="2025-10-23T23:31:09.695" v="161"/>
          <ac:spMkLst>
            <pc:docMk/>
            <pc:sldMk cId="1276085900" sldId="2147482285"/>
            <ac:spMk id="11" creationId="{4D90D9AC-F683-E06D-F1F5-4DECAF551C07}"/>
          </ac:spMkLst>
        </pc:spChg>
        <pc:spChg chg="del">
          <ac:chgData name="백성문(BAEK SEONG MUN)" userId="71495751-319d-474f-86cc-97a12168db57" providerId="ADAL" clId="{E2962EB4-9322-4EA5-BD2F-E339D7F10CBB}" dt="2025-10-23T23:31:09.396" v="160" actId="478"/>
          <ac:spMkLst>
            <pc:docMk/>
            <pc:sldMk cId="1276085900" sldId="2147482285"/>
            <ac:spMk id="16" creationId="{B9ED202F-2C69-DA35-11B4-C24195E67320}"/>
          </ac:spMkLst>
        </pc:spChg>
        <pc:spChg chg="del">
          <ac:chgData name="백성문(BAEK SEONG MUN)" userId="71495751-319d-474f-86cc-97a12168db57" providerId="ADAL" clId="{E2962EB4-9322-4EA5-BD2F-E339D7F10CBB}" dt="2025-10-23T23:31:09.396" v="160" actId="478"/>
          <ac:spMkLst>
            <pc:docMk/>
            <pc:sldMk cId="1276085900" sldId="2147482285"/>
            <ac:spMk id="18" creationId="{200589B5-EC5E-773F-5855-A004B6A5B2E7}"/>
          </ac:spMkLst>
        </pc:spChg>
        <pc:picChg chg="mod">
          <ac:chgData name="백성문(BAEK SEONG MUN)" userId="71495751-319d-474f-86cc-97a12168db57" providerId="ADAL" clId="{E2962EB4-9322-4EA5-BD2F-E339D7F10CBB}" dt="2025-10-23T23:30:59.151" v="159" actId="14826"/>
          <ac:picMkLst>
            <pc:docMk/>
            <pc:sldMk cId="1276085900" sldId="2147482285"/>
            <ac:picMk id="3" creationId="{1EDD58D9-CE73-822A-3020-ECF32ED961C8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51:16.755" v="405" actId="20577"/>
        <pc:sldMkLst>
          <pc:docMk/>
          <pc:sldMk cId="2893225455" sldId="2147482286"/>
        </pc:sldMkLst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4" creationId="{5990D25C-B7FE-8252-D790-FBF8BACFDA26}"/>
          </ac:spMkLst>
        </pc:spChg>
        <pc:spChg chg="mod">
          <ac:chgData name="백성문(BAEK SEONG MUN)" userId="71495751-319d-474f-86cc-97a12168db57" providerId="ADAL" clId="{E2962EB4-9322-4EA5-BD2F-E339D7F10CBB}" dt="2025-10-24T00:33:43.431" v="325" actId="20577"/>
          <ac:spMkLst>
            <pc:docMk/>
            <pc:sldMk cId="2893225455" sldId="2147482286"/>
            <ac:spMk id="6" creationId="{84BDBC61-03CF-3EAF-9886-4B5080A87C63}"/>
          </ac:spMkLst>
        </pc:spChg>
        <pc:spChg chg="del mod">
          <ac:chgData name="백성문(BAEK SEONG MUN)" userId="71495751-319d-474f-86cc-97a12168db57" providerId="ADAL" clId="{E2962EB4-9322-4EA5-BD2F-E339D7F10CBB}" dt="2025-10-24T00:05:37.724" v="186" actId="478"/>
          <ac:spMkLst>
            <pc:docMk/>
            <pc:sldMk cId="2893225455" sldId="2147482286"/>
            <ac:spMk id="7" creationId="{FFDFAEDF-C55D-F923-3D27-5EA0C84E7988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8" creationId="{4B1E73AE-6CB7-D156-01EB-590F3F4BE7C6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9" creationId="{0CAFF670-9B91-DAD1-5AD1-3318C86BAB95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0" creationId="{2F12873A-C000-C536-77B8-238FB1228A6C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1" creationId="{8463C49A-5833-B00B-1C50-833E966970C8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2" creationId="{22721F07-2222-7F52-32C1-10A068C85466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3" creationId="{D1E3D8B6-DB7D-7FDE-1AB5-66432206C036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4" creationId="{22A1A7B5-6ECA-7EFC-62E1-2569257DD9E3}"/>
          </ac:spMkLst>
        </pc:spChg>
        <pc:spChg chg="add mod">
          <ac:chgData name="백성문(BAEK SEONG MUN)" userId="71495751-319d-474f-86cc-97a12168db57" providerId="ADAL" clId="{E2962EB4-9322-4EA5-BD2F-E339D7F10CBB}" dt="2025-10-24T00:08:02.621" v="255" actId="14100"/>
          <ac:spMkLst>
            <pc:docMk/>
            <pc:sldMk cId="2893225455" sldId="2147482286"/>
            <ac:spMk id="15" creationId="{614CEABB-C995-9F1F-0878-97B225E3B544}"/>
          </ac:spMkLst>
        </pc:spChg>
        <pc:spChg chg="add mod">
          <ac:chgData name="백성문(BAEK SEONG MUN)" userId="71495751-319d-474f-86cc-97a12168db57" providerId="ADAL" clId="{E2962EB4-9322-4EA5-BD2F-E339D7F10CBB}" dt="2025-10-24T00:08:13.509" v="260" actId="20577"/>
          <ac:spMkLst>
            <pc:docMk/>
            <pc:sldMk cId="2893225455" sldId="2147482286"/>
            <ac:spMk id="16" creationId="{1C5BD902-948B-4281-57C7-C04C18F724FA}"/>
          </ac:spMkLst>
        </pc:spChg>
        <pc:spChg chg="del mod">
          <ac:chgData name="백성문(BAEK SEONG MUN)" userId="71495751-319d-474f-86cc-97a12168db57" providerId="ADAL" clId="{E2962EB4-9322-4EA5-BD2F-E339D7F10CBB}" dt="2025-10-24T00:05:35.679" v="185" actId="478"/>
          <ac:spMkLst>
            <pc:docMk/>
            <pc:sldMk cId="2893225455" sldId="2147482286"/>
            <ac:spMk id="18" creationId="{0368C2F5-C9DE-0CBC-27D1-7120BEFD73BE}"/>
          </ac:spMkLst>
        </pc:spChg>
        <pc:spChg chg="add mod">
          <ac:chgData name="백성문(BAEK SEONG MUN)" userId="71495751-319d-474f-86cc-97a12168db57" providerId="ADAL" clId="{E2962EB4-9322-4EA5-BD2F-E339D7F10CBB}" dt="2025-10-24T00:06:15.489" v="194" actId="14100"/>
          <ac:spMkLst>
            <pc:docMk/>
            <pc:sldMk cId="2893225455" sldId="2147482286"/>
            <ac:spMk id="19" creationId="{4082B042-57F1-3FD7-9EAE-8EFD7EA6643E}"/>
          </ac:spMkLst>
        </pc:spChg>
        <pc:spChg chg="add mod">
          <ac:chgData name="백성문(BAEK SEONG MUN)" userId="71495751-319d-474f-86cc-97a12168db57" providerId="ADAL" clId="{E2962EB4-9322-4EA5-BD2F-E339D7F10CBB}" dt="2025-10-24T00:08:16.045" v="261" actId="20577"/>
          <ac:spMkLst>
            <pc:docMk/>
            <pc:sldMk cId="2893225455" sldId="2147482286"/>
            <ac:spMk id="20" creationId="{2C324443-1CDA-4983-CADA-5705C1B5CE4F}"/>
          </ac:spMkLst>
        </pc:spChg>
        <pc:spChg chg="add del mod">
          <ac:chgData name="백성문(BAEK SEONG MUN)" userId="71495751-319d-474f-86cc-97a12168db57" providerId="ADAL" clId="{E2962EB4-9322-4EA5-BD2F-E339D7F10CBB}" dt="2025-10-24T00:09:57.335" v="300" actId="478"/>
          <ac:spMkLst>
            <pc:docMk/>
            <pc:sldMk cId="2893225455" sldId="2147482286"/>
            <ac:spMk id="21" creationId="{85BF7DE8-4DD2-67DE-219E-62EDD954CCD3}"/>
          </ac:spMkLst>
        </pc:spChg>
        <pc:spChg chg="add del mod">
          <ac:chgData name="백성문(BAEK SEONG MUN)" userId="71495751-319d-474f-86cc-97a12168db57" providerId="ADAL" clId="{E2962EB4-9322-4EA5-BD2F-E339D7F10CBB}" dt="2025-10-24T00:09:57.335" v="300" actId="478"/>
          <ac:spMkLst>
            <pc:docMk/>
            <pc:sldMk cId="2893225455" sldId="2147482286"/>
            <ac:spMk id="22" creationId="{7438DA5A-4C27-286B-30E3-F283732B92B3}"/>
          </ac:spMkLst>
        </pc:spChg>
        <pc:spChg chg="add mod">
          <ac:chgData name="백성문(BAEK SEONG MUN)" userId="71495751-319d-474f-86cc-97a12168db57" providerId="ADAL" clId="{E2962EB4-9322-4EA5-BD2F-E339D7F10CBB}" dt="2025-10-24T00:06:26.307" v="195" actId="571"/>
          <ac:spMkLst>
            <pc:docMk/>
            <pc:sldMk cId="2893225455" sldId="2147482286"/>
            <ac:spMk id="23" creationId="{3AACBC65-4243-C745-46D7-F2D6F1F0FF52}"/>
          </ac:spMkLst>
        </pc:spChg>
        <pc:spChg chg="add mod">
          <ac:chgData name="백성문(BAEK SEONG MUN)" userId="71495751-319d-474f-86cc-97a12168db57" providerId="ADAL" clId="{E2962EB4-9322-4EA5-BD2F-E339D7F10CBB}" dt="2025-10-24T00:08:19.904" v="264" actId="20577"/>
          <ac:spMkLst>
            <pc:docMk/>
            <pc:sldMk cId="2893225455" sldId="2147482286"/>
            <ac:spMk id="24" creationId="{F87A3C89-9422-0D7B-FA11-268F88ECFF02}"/>
          </ac:spMkLst>
        </pc:spChg>
        <pc:spChg chg="add mod">
          <ac:chgData name="백성문(BAEK SEONG MUN)" userId="71495751-319d-474f-86cc-97a12168db57" providerId="ADAL" clId="{E2962EB4-9322-4EA5-BD2F-E339D7F10CBB}" dt="2025-10-24T00:07:54.408" v="252" actId="14100"/>
          <ac:spMkLst>
            <pc:docMk/>
            <pc:sldMk cId="2893225455" sldId="2147482286"/>
            <ac:spMk id="25" creationId="{05920C1C-28AF-4AB7-FA5E-F18B2E6DAFF7}"/>
          </ac:spMkLst>
        </pc:spChg>
        <pc:spChg chg="add mod">
          <ac:chgData name="백성문(BAEK SEONG MUN)" userId="71495751-319d-474f-86cc-97a12168db57" providerId="ADAL" clId="{E2962EB4-9322-4EA5-BD2F-E339D7F10CBB}" dt="2025-10-24T00:07:57.601" v="253" actId="1076"/>
          <ac:spMkLst>
            <pc:docMk/>
            <pc:sldMk cId="2893225455" sldId="2147482286"/>
            <ac:spMk id="26" creationId="{F6FA04EC-DE44-17BD-F7DE-D8C4D06F58FD}"/>
          </ac:spMkLst>
        </pc:spChg>
        <pc:spChg chg="add mod">
          <ac:chgData name="백성문(BAEK SEONG MUN)" userId="71495751-319d-474f-86cc-97a12168db57" providerId="ADAL" clId="{E2962EB4-9322-4EA5-BD2F-E339D7F10CBB}" dt="2025-10-24T00:09:56.535" v="299" actId="1038"/>
          <ac:spMkLst>
            <pc:docMk/>
            <pc:sldMk cId="2893225455" sldId="2147482286"/>
            <ac:spMk id="27" creationId="{8DED28F3-60CC-BA04-AF0B-32003F382F81}"/>
          </ac:spMkLst>
        </pc:spChg>
        <pc:spChg chg="add mod">
          <ac:chgData name="백성문(BAEK SEONG MUN)" userId="71495751-319d-474f-86cc-97a12168db57" providerId="ADAL" clId="{E2962EB4-9322-4EA5-BD2F-E339D7F10CBB}" dt="2025-10-24T00:09:56.535" v="299" actId="1038"/>
          <ac:spMkLst>
            <pc:docMk/>
            <pc:sldMk cId="2893225455" sldId="2147482286"/>
            <ac:spMk id="28" creationId="{98A04B78-FC5B-E92C-67FF-622990444C82}"/>
          </ac:spMkLst>
        </pc:spChg>
        <pc:graphicFrameChg chg="modGraphic">
          <ac:chgData name="백성문(BAEK SEONG MUN)" userId="71495751-319d-474f-86cc-97a12168db57" providerId="ADAL" clId="{E2962EB4-9322-4EA5-BD2F-E339D7F10CBB}" dt="2025-10-24T00:51:16.755" v="405" actId="20577"/>
          <ac:graphicFrameMkLst>
            <pc:docMk/>
            <pc:sldMk cId="2893225455" sldId="2147482286"/>
            <ac:graphicFrameMk id="17" creationId="{0CC68132-BACD-877C-2A84-1A54B67C7D1B}"/>
          </ac:graphicFrameMkLst>
        </pc:graphicFrameChg>
        <pc:picChg chg="mod">
          <ac:chgData name="백성문(BAEK SEONG MUN)" userId="71495751-319d-474f-86cc-97a12168db57" providerId="ADAL" clId="{E2962EB4-9322-4EA5-BD2F-E339D7F10CBB}" dt="2025-10-24T00:09:57.753" v="301" actId="14826"/>
          <ac:picMkLst>
            <pc:docMk/>
            <pc:sldMk cId="2893225455" sldId="2147482286"/>
            <ac:picMk id="3" creationId="{D7DDEED0-6168-137C-D183-BD52CEDADD99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3:28.883" v="318" actId="6549"/>
        <pc:sldMkLst>
          <pc:docMk/>
          <pc:sldMk cId="4197999512" sldId="2147482289"/>
        </pc:sldMkLst>
        <pc:spChg chg="del">
          <ac:chgData name="백성문(BAEK SEONG MUN)" userId="71495751-319d-474f-86cc-97a12168db57" providerId="ADAL" clId="{E2962EB4-9322-4EA5-BD2F-E339D7F10CBB}" dt="2025-10-23T23:28:55.058" v="123" actId="478"/>
          <ac:spMkLst>
            <pc:docMk/>
            <pc:sldMk cId="4197999512" sldId="2147482289"/>
            <ac:spMk id="3" creationId="{A4A1879B-D189-1904-C7BA-ABD25C66C284}"/>
          </ac:spMkLst>
        </pc:spChg>
        <pc:spChg chg="del">
          <ac:chgData name="백성문(BAEK SEONG MUN)" userId="71495751-319d-474f-86cc-97a12168db57" providerId="ADAL" clId="{E2962EB4-9322-4EA5-BD2F-E339D7F10CBB}" dt="2025-10-23T23:28:55.058" v="123" actId="478"/>
          <ac:spMkLst>
            <pc:docMk/>
            <pc:sldMk cId="4197999512" sldId="2147482289"/>
            <ac:spMk id="4" creationId="{F3D9AFCE-8527-CBAE-9ED4-FC998F7D568B}"/>
          </ac:spMkLst>
        </pc:spChg>
        <pc:spChg chg="mod">
          <ac:chgData name="백성문(BAEK SEONG MUN)" userId="71495751-319d-474f-86cc-97a12168db57" providerId="ADAL" clId="{E2962EB4-9322-4EA5-BD2F-E339D7F10CBB}" dt="2025-10-24T00:33:28.883" v="318" actId="6549"/>
          <ac:spMkLst>
            <pc:docMk/>
            <pc:sldMk cId="4197999512" sldId="2147482289"/>
            <ac:spMk id="6" creationId="{53FDCCD0-F837-02EE-EEC3-B4504BA1A1C6}"/>
          </ac:spMkLst>
        </pc:spChg>
        <pc:spChg chg="add mod">
          <ac:chgData name="백성문(BAEK SEONG MUN)" userId="71495751-319d-474f-86cc-97a12168db57" providerId="ADAL" clId="{E2962EB4-9322-4EA5-BD2F-E339D7F10CBB}" dt="2025-10-23T23:29:17.535" v="133" actId="1038"/>
          <ac:spMkLst>
            <pc:docMk/>
            <pc:sldMk cId="4197999512" sldId="2147482289"/>
            <ac:spMk id="7" creationId="{D723F13F-D57A-BE13-D971-3C3AE79526E0}"/>
          </ac:spMkLst>
        </pc:spChg>
        <pc:spChg chg="add mod">
          <ac:chgData name="백성문(BAEK SEONG MUN)" userId="71495751-319d-474f-86cc-97a12168db57" providerId="ADAL" clId="{E2962EB4-9322-4EA5-BD2F-E339D7F10CBB}" dt="2025-10-23T23:29:17.535" v="133" actId="1038"/>
          <ac:spMkLst>
            <pc:docMk/>
            <pc:sldMk cId="4197999512" sldId="2147482289"/>
            <ac:spMk id="8" creationId="{391AF5BE-95FB-5D84-7295-D8D493A00EB6}"/>
          </ac:spMkLst>
        </pc:spChg>
        <pc:spChg chg="del">
          <ac:chgData name="백성문(BAEK SEONG MUN)" userId="71495751-319d-474f-86cc-97a12168db57" providerId="ADAL" clId="{E2962EB4-9322-4EA5-BD2F-E339D7F10CBB}" dt="2025-10-23T23:28:55.058" v="123" actId="478"/>
          <ac:spMkLst>
            <pc:docMk/>
            <pc:sldMk cId="4197999512" sldId="2147482289"/>
            <ac:spMk id="9" creationId="{C1695C13-D88C-DEA9-CB8B-A3BBAE7F70F3}"/>
          </ac:spMkLst>
        </pc:spChg>
        <pc:spChg chg="del">
          <ac:chgData name="백성문(BAEK SEONG MUN)" userId="71495751-319d-474f-86cc-97a12168db57" providerId="ADAL" clId="{E2962EB4-9322-4EA5-BD2F-E339D7F10CBB}" dt="2025-10-23T23:28:55.058" v="123" actId="478"/>
          <ac:spMkLst>
            <pc:docMk/>
            <pc:sldMk cId="4197999512" sldId="2147482289"/>
            <ac:spMk id="10" creationId="{684DA478-FAD1-ACB4-DF20-07A67F19DCAA}"/>
          </ac:spMkLst>
        </pc:spChg>
        <pc:spChg chg="add mod">
          <ac:chgData name="백성문(BAEK SEONG MUN)" userId="71495751-319d-474f-86cc-97a12168db57" providerId="ADAL" clId="{E2962EB4-9322-4EA5-BD2F-E339D7F10CBB}" dt="2025-10-23T23:29:17.535" v="133" actId="1038"/>
          <ac:spMkLst>
            <pc:docMk/>
            <pc:sldMk cId="4197999512" sldId="2147482289"/>
            <ac:spMk id="11" creationId="{F10B9096-7540-323C-F81E-2D246C9AC437}"/>
          </ac:spMkLst>
        </pc:spChg>
        <pc:spChg chg="add mod">
          <ac:chgData name="백성문(BAEK SEONG MUN)" userId="71495751-319d-474f-86cc-97a12168db57" providerId="ADAL" clId="{E2962EB4-9322-4EA5-BD2F-E339D7F10CBB}" dt="2025-10-23T23:29:17.535" v="133" actId="1038"/>
          <ac:spMkLst>
            <pc:docMk/>
            <pc:sldMk cId="4197999512" sldId="2147482289"/>
            <ac:spMk id="12" creationId="{F7B7411B-2E27-3107-8262-CC8BAEDE1D1B}"/>
          </ac:spMkLst>
        </pc:spChg>
        <pc:picChg chg="mod">
          <ac:chgData name="백성문(BAEK SEONG MUN)" userId="71495751-319d-474f-86cc-97a12168db57" providerId="ADAL" clId="{E2962EB4-9322-4EA5-BD2F-E339D7F10CBB}" dt="2025-10-23T23:29:11.310" v="125" actId="14826"/>
          <ac:picMkLst>
            <pc:docMk/>
            <pc:sldMk cId="4197999512" sldId="2147482289"/>
            <ac:picMk id="1026" creationId="{B16AE519-4057-5849-4A0B-AAD12BEFB8DF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2:55.644" v="305" actId="20577"/>
        <pc:sldMkLst>
          <pc:docMk/>
          <pc:sldMk cId="456091608" sldId="2147482290"/>
        </pc:sldMkLst>
        <pc:spChg chg="del">
          <ac:chgData name="백성문(BAEK SEONG MUN)" userId="71495751-319d-474f-86cc-97a12168db57" providerId="ADAL" clId="{E2962EB4-9322-4EA5-BD2F-E339D7F10CBB}" dt="2025-10-23T23:07:20.289" v="3" actId="478"/>
          <ac:spMkLst>
            <pc:docMk/>
            <pc:sldMk cId="456091608" sldId="2147482290"/>
            <ac:spMk id="4" creationId="{1B2DD13B-C5E2-2501-B789-CB371764B081}"/>
          </ac:spMkLst>
        </pc:spChg>
        <pc:spChg chg="mod">
          <ac:chgData name="백성문(BAEK SEONG MUN)" userId="71495751-319d-474f-86cc-97a12168db57" providerId="ADAL" clId="{E2962EB4-9322-4EA5-BD2F-E339D7F10CBB}" dt="2025-10-24T00:32:55.644" v="305" actId="20577"/>
          <ac:spMkLst>
            <pc:docMk/>
            <pc:sldMk cId="456091608" sldId="2147482290"/>
            <ac:spMk id="6" creationId="{F0E7E0AD-6B13-C40E-D5EB-23A7E9B51245}"/>
          </ac:spMkLst>
        </pc:spChg>
        <pc:spChg chg="del">
          <ac:chgData name="백성문(BAEK SEONG MUN)" userId="71495751-319d-474f-86cc-97a12168db57" providerId="ADAL" clId="{E2962EB4-9322-4EA5-BD2F-E339D7F10CBB}" dt="2025-10-23T23:07:20.289" v="3" actId="478"/>
          <ac:spMkLst>
            <pc:docMk/>
            <pc:sldMk cId="456091608" sldId="2147482290"/>
            <ac:spMk id="7" creationId="{D2C99FAE-DEC7-4367-FDB0-829BD6500079}"/>
          </ac:spMkLst>
        </pc:spChg>
        <pc:spChg chg="add mod">
          <ac:chgData name="백성문(BAEK SEONG MUN)" userId="71495751-319d-474f-86cc-97a12168db57" providerId="ADAL" clId="{E2962EB4-9322-4EA5-BD2F-E339D7F10CBB}" dt="2025-10-23T23:07:23.053" v="4"/>
          <ac:spMkLst>
            <pc:docMk/>
            <pc:sldMk cId="456091608" sldId="2147482290"/>
            <ac:spMk id="8" creationId="{ED6436C2-FBB8-642D-561E-1CBDEC9EC779}"/>
          </ac:spMkLst>
        </pc:spChg>
        <pc:spChg chg="add mod">
          <ac:chgData name="백성문(BAEK SEONG MUN)" userId="71495751-319d-474f-86cc-97a12168db57" providerId="ADAL" clId="{E2962EB4-9322-4EA5-BD2F-E339D7F10CBB}" dt="2025-10-23T23:07:23.053" v="4"/>
          <ac:spMkLst>
            <pc:docMk/>
            <pc:sldMk cId="456091608" sldId="2147482290"/>
            <ac:spMk id="9" creationId="{85A1BBC9-0B4B-7C00-C23F-A7789ABC142A}"/>
          </ac:spMkLst>
        </pc:spChg>
        <pc:spChg chg="add mod">
          <ac:chgData name="백성문(BAEK SEONG MUN)" userId="71495751-319d-474f-86cc-97a12168db57" providerId="ADAL" clId="{E2962EB4-9322-4EA5-BD2F-E339D7F10CBB}" dt="2025-10-23T23:07:23.053" v="4"/>
          <ac:spMkLst>
            <pc:docMk/>
            <pc:sldMk cId="456091608" sldId="2147482290"/>
            <ac:spMk id="10" creationId="{B0EACAA0-BA1F-E6A9-F883-2786CAE967F8}"/>
          </ac:spMkLst>
        </pc:spChg>
        <pc:spChg chg="add mod">
          <ac:chgData name="백성문(BAEK SEONG MUN)" userId="71495751-319d-474f-86cc-97a12168db57" providerId="ADAL" clId="{E2962EB4-9322-4EA5-BD2F-E339D7F10CBB}" dt="2025-10-23T23:07:23.053" v="4"/>
          <ac:spMkLst>
            <pc:docMk/>
            <pc:sldMk cId="456091608" sldId="2147482290"/>
            <ac:spMk id="11" creationId="{F10DB229-57B8-6369-57F1-B28AEFEA68D2}"/>
          </ac:spMkLst>
        </pc:spChg>
        <pc:spChg chg="del">
          <ac:chgData name="백성문(BAEK SEONG MUN)" userId="71495751-319d-474f-86cc-97a12168db57" providerId="ADAL" clId="{E2962EB4-9322-4EA5-BD2F-E339D7F10CBB}" dt="2025-10-23T23:07:20.289" v="3" actId="478"/>
          <ac:spMkLst>
            <pc:docMk/>
            <pc:sldMk cId="456091608" sldId="2147482290"/>
            <ac:spMk id="16" creationId="{E6293025-AE6B-6A93-39D3-3751C713F6DA}"/>
          </ac:spMkLst>
        </pc:spChg>
        <pc:spChg chg="del">
          <ac:chgData name="백성문(BAEK SEONG MUN)" userId="71495751-319d-474f-86cc-97a12168db57" providerId="ADAL" clId="{E2962EB4-9322-4EA5-BD2F-E339D7F10CBB}" dt="2025-10-23T23:07:20.289" v="3" actId="478"/>
          <ac:spMkLst>
            <pc:docMk/>
            <pc:sldMk cId="456091608" sldId="2147482290"/>
            <ac:spMk id="18" creationId="{302FEA9D-6A8E-035C-9FC8-1E7D733D1807}"/>
          </ac:spMkLst>
        </pc:spChg>
        <pc:picChg chg="mod">
          <ac:chgData name="백성문(BAEK SEONG MUN)" userId="71495751-319d-474f-86cc-97a12168db57" providerId="ADAL" clId="{E2962EB4-9322-4EA5-BD2F-E339D7F10CBB}" dt="2025-10-23T23:08:35.621" v="7" actId="14826"/>
          <ac:picMkLst>
            <pc:docMk/>
            <pc:sldMk cId="456091608" sldId="2147482290"/>
            <ac:picMk id="3" creationId="{01B4F448-31DE-CB8A-E70B-D2E7AF9207D7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4T00:32:58.253" v="307" actId="20577"/>
        <pc:sldMkLst>
          <pc:docMk/>
          <pc:sldMk cId="3517399576" sldId="2147482291"/>
        </pc:sldMkLst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3" creationId="{55EC55C3-3789-910E-10D0-BB07F0D7B09F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4" creationId="{98D46B4D-259B-5BBC-0184-D6F53FD143DA}"/>
          </ac:spMkLst>
        </pc:spChg>
        <pc:spChg chg="mod">
          <ac:chgData name="백성문(BAEK SEONG MUN)" userId="71495751-319d-474f-86cc-97a12168db57" providerId="ADAL" clId="{E2962EB4-9322-4EA5-BD2F-E339D7F10CBB}" dt="2025-10-24T00:32:58.253" v="307" actId="20577"/>
          <ac:spMkLst>
            <pc:docMk/>
            <pc:sldMk cId="3517399576" sldId="2147482291"/>
            <ac:spMk id="6" creationId="{7EBA6599-6439-0159-8F9B-20298C3FFCDC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7" creationId="{F3728C32-7E3A-C182-A17B-95FFEC0F427D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8" creationId="{84182BEA-7A6C-38A8-BE0B-AB03B8756F2E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9" creationId="{18AD72BC-9FF6-D799-C792-1FFDDE29846A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10" creationId="{E1A8D864-393B-768A-80AD-90F9EAB2F7D1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1" creationId="{2171C7F6-5C15-2F5F-1B37-0A24305DD826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2" creationId="{9F1593C2-FF62-05BC-E1CA-09DB09CA49DA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3" creationId="{011F2DA0-74B9-F43A-4484-83C4204523A6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4" creationId="{4643CF60-B509-D35B-D339-ACAFC04C0ECA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5" creationId="{FE8338A1-90FE-71C3-B0C7-08AC91C6CA4A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16" creationId="{258DB918-4DC8-D96F-FFF2-1B870B6A93CF}"/>
          </ac:spMkLst>
        </pc:spChg>
        <pc:spChg chg="del">
          <ac:chgData name="백성문(BAEK SEONG MUN)" userId="71495751-319d-474f-86cc-97a12168db57" providerId="ADAL" clId="{E2962EB4-9322-4EA5-BD2F-E339D7F10CBB}" dt="2025-10-23T23:06:59.957" v="1" actId="478"/>
          <ac:spMkLst>
            <pc:docMk/>
            <pc:sldMk cId="3517399576" sldId="2147482291"/>
            <ac:spMk id="18" creationId="{8C6CAF7D-A715-41E4-DFAC-FFB4E0DF631C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19" creationId="{C9C32C9D-8219-2D1A-78EC-7D71A2E338FC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20" creationId="{C0B66BDC-67B6-71DF-7FAE-0A99E49FC31A}"/>
          </ac:spMkLst>
        </pc:spChg>
        <pc:spChg chg="add mod">
          <ac:chgData name="백성문(BAEK SEONG MUN)" userId="71495751-319d-474f-86cc-97a12168db57" providerId="ADAL" clId="{E2962EB4-9322-4EA5-BD2F-E339D7F10CBB}" dt="2025-10-23T23:07:05.094" v="2"/>
          <ac:spMkLst>
            <pc:docMk/>
            <pc:sldMk cId="3517399576" sldId="2147482291"/>
            <ac:spMk id="21" creationId="{5F5024CF-39FF-D412-E08F-75090409040F}"/>
          </ac:spMkLst>
        </pc:spChg>
        <pc:picChg chg="mod">
          <ac:chgData name="백성문(BAEK SEONG MUN)" userId="71495751-319d-474f-86cc-97a12168db57" providerId="ADAL" clId="{E2962EB4-9322-4EA5-BD2F-E339D7F10CBB}" dt="2025-10-23T23:06:21.697" v="0" actId="14826"/>
          <ac:picMkLst>
            <pc:docMk/>
            <pc:sldMk cId="3517399576" sldId="2147482291"/>
            <ac:picMk id="1026" creationId="{595A1D0C-83FA-9F7E-AD41-522B62F95847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3T23:09:13.991" v="10" actId="14826"/>
        <pc:sldMkLst>
          <pc:docMk/>
          <pc:sldMk cId="2720754876" sldId="2147482292"/>
        </pc:sldMkLst>
        <pc:spChg chg="del">
          <ac:chgData name="백성문(BAEK SEONG MUN)" userId="71495751-319d-474f-86cc-97a12168db57" providerId="ADAL" clId="{E2962EB4-9322-4EA5-BD2F-E339D7F10CBB}" dt="2025-10-23T23:08:46.288" v="8" actId="478"/>
          <ac:spMkLst>
            <pc:docMk/>
            <pc:sldMk cId="2720754876" sldId="2147482292"/>
            <ac:spMk id="3" creationId="{679EC0EA-35D1-1665-F251-5F6530F16CC8}"/>
          </ac:spMkLst>
        </pc:spChg>
        <pc:spChg chg="del">
          <ac:chgData name="백성문(BAEK SEONG MUN)" userId="71495751-319d-474f-86cc-97a12168db57" providerId="ADAL" clId="{E2962EB4-9322-4EA5-BD2F-E339D7F10CBB}" dt="2025-10-23T23:08:46.288" v="8" actId="478"/>
          <ac:spMkLst>
            <pc:docMk/>
            <pc:sldMk cId="2720754876" sldId="2147482292"/>
            <ac:spMk id="4" creationId="{C3E47F1D-6388-EE38-34FB-8871B4E388B8}"/>
          </ac:spMkLst>
        </pc:spChg>
        <pc:spChg chg="add mod">
          <ac:chgData name="백성문(BAEK SEONG MUN)" userId="71495751-319d-474f-86cc-97a12168db57" providerId="ADAL" clId="{E2962EB4-9322-4EA5-BD2F-E339D7F10CBB}" dt="2025-10-23T23:08:53.565" v="9"/>
          <ac:spMkLst>
            <pc:docMk/>
            <pc:sldMk cId="2720754876" sldId="2147482292"/>
            <ac:spMk id="7" creationId="{347FBA7A-6E89-7A69-63E6-87EF6282C53B}"/>
          </ac:spMkLst>
        </pc:spChg>
        <pc:spChg chg="add mod">
          <ac:chgData name="백성문(BAEK SEONG MUN)" userId="71495751-319d-474f-86cc-97a12168db57" providerId="ADAL" clId="{E2962EB4-9322-4EA5-BD2F-E339D7F10CBB}" dt="2025-10-23T23:08:53.565" v="9"/>
          <ac:spMkLst>
            <pc:docMk/>
            <pc:sldMk cId="2720754876" sldId="2147482292"/>
            <ac:spMk id="8" creationId="{711091F8-D77F-9825-F1E6-EA7797075C87}"/>
          </ac:spMkLst>
        </pc:spChg>
        <pc:spChg chg="del">
          <ac:chgData name="백성문(BAEK SEONG MUN)" userId="71495751-319d-474f-86cc-97a12168db57" providerId="ADAL" clId="{E2962EB4-9322-4EA5-BD2F-E339D7F10CBB}" dt="2025-10-23T23:08:46.288" v="8" actId="478"/>
          <ac:spMkLst>
            <pc:docMk/>
            <pc:sldMk cId="2720754876" sldId="2147482292"/>
            <ac:spMk id="9" creationId="{8B51A3C0-4818-DE22-C8CF-36D969AB46CA}"/>
          </ac:spMkLst>
        </pc:spChg>
        <pc:spChg chg="del">
          <ac:chgData name="백성문(BAEK SEONG MUN)" userId="71495751-319d-474f-86cc-97a12168db57" providerId="ADAL" clId="{E2962EB4-9322-4EA5-BD2F-E339D7F10CBB}" dt="2025-10-23T23:08:46.288" v="8" actId="478"/>
          <ac:spMkLst>
            <pc:docMk/>
            <pc:sldMk cId="2720754876" sldId="2147482292"/>
            <ac:spMk id="10" creationId="{0C607DE0-E6D2-AC1C-6093-265DD67AC4E9}"/>
          </ac:spMkLst>
        </pc:spChg>
        <pc:spChg chg="add mod">
          <ac:chgData name="백성문(BAEK SEONG MUN)" userId="71495751-319d-474f-86cc-97a12168db57" providerId="ADAL" clId="{E2962EB4-9322-4EA5-BD2F-E339D7F10CBB}" dt="2025-10-23T23:08:53.565" v="9"/>
          <ac:spMkLst>
            <pc:docMk/>
            <pc:sldMk cId="2720754876" sldId="2147482292"/>
            <ac:spMk id="11" creationId="{BE312DF3-0AD6-119B-1C3B-58C14D77DA50}"/>
          </ac:spMkLst>
        </pc:spChg>
        <pc:spChg chg="add mod">
          <ac:chgData name="백성문(BAEK SEONG MUN)" userId="71495751-319d-474f-86cc-97a12168db57" providerId="ADAL" clId="{E2962EB4-9322-4EA5-BD2F-E339D7F10CBB}" dt="2025-10-23T23:08:53.565" v="9"/>
          <ac:spMkLst>
            <pc:docMk/>
            <pc:sldMk cId="2720754876" sldId="2147482292"/>
            <ac:spMk id="12" creationId="{4C14B581-ACB8-D062-FD2A-9957027B2485}"/>
          </ac:spMkLst>
        </pc:spChg>
        <pc:picChg chg="mod">
          <ac:chgData name="백성문(BAEK SEONG MUN)" userId="71495751-319d-474f-86cc-97a12168db57" providerId="ADAL" clId="{E2962EB4-9322-4EA5-BD2F-E339D7F10CBB}" dt="2025-10-23T23:09:13.991" v="10" actId="14826"/>
          <ac:picMkLst>
            <pc:docMk/>
            <pc:sldMk cId="2720754876" sldId="2147482292"/>
            <ac:picMk id="1026" creationId="{A753BE90-3131-0391-6BEB-B8283DDE6C7C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3T23:10:05.897" v="38" actId="1037"/>
        <pc:sldMkLst>
          <pc:docMk/>
          <pc:sldMk cId="2116328064" sldId="2147482293"/>
        </pc:sldMkLst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4" creationId="{7E7ED101-3DFB-63C8-2C9D-06F4B0080357}"/>
          </ac:spMkLst>
        </pc:spChg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7" creationId="{1B66A788-A184-4871-FDA7-B3A6352482B8}"/>
          </ac:spMkLst>
        </pc:spChg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8" creationId="{4BBE1360-5AE8-2A9B-0314-0EE24EAFBB92}"/>
          </ac:spMkLst>
        </pc:spChg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9" creationId="{0B8329EB-C747-6D67-D16C-6296C96EBF01}"/>
          </ac:spMkLst>
        </pc:spChg>
        <pc:spChg chg="add mod">
          <ac:chgData name="백성문(BAEK SEONG MUN)" userId="71495751-319d-474f-86cc-97a12168db57" providerId="ADAL" clId="{E2962EB4-9322-4EA5-BD2F-E339D7F10CBB}" dt="2025-10-23T23:09:57.856" v="13"/>
          <ac:spMkLst>
            <pc:docMk/>
            <pc:sldMk cId="2116328064" sldId="2147482293"/>
            <ac:spMk id="10" creationId="{62150707-9F0F-299E-3715-7867161EFF19}"/>
          </ac:spMkLst>
        </pc:spChg>
        <pc:spChg chg="add mod">
          <ac:chgData name="백성문(BAEK SEONG MUN)" userId="71495751-319d-474f-86cc-97a12168db57" providerId="ADAL" clId="{E2962EB4-9322-4EA5-BD2F-E339D7F10CBB}" dt="2025-10-23T23:09:57.856" v="13"/>
          <ac:spMkLst>
            <pc:docMk/>
            <pc:sldMk cId="2116328064" sldId="2147482293"/>
            <ac:spMk id="11" creationId="{69B1A68A-57D8-95EF-569F-BA08DF941DCC}"/>
          </ac:spMkLst>
        </pc:spChg>
        <pc:spChg chg="add mod">
          <ac:chgData name="백성문(BAEK SEONG MUN)" userId="71495751-319d-474f-86cc-97a12168db57" providerId="ADAL" clId="{E2962EB4-9322-4EA5-BD2F-E339D7F10CBB}" dt="2025-10-23T23:09:57.856" v="13"/>
          <ac:spMkLst>
            <pc:docMk/>
            <pc:sldMk cId="2116328064" sldId="2147482293"/>
            <ac:spMk id="12" creationId="{2DA78DBC-2E2A-9702-622E-D6B0E6500CEB}"/>
          </ac:spMkLst>
        </pc:spChg>
        <pc:spChg chg="add mod">
          <ac:chgData name="백성문(BAEK SEONG MUN)" userId="71495751-319d-474f-86cc-97a12168db57" providerId="ADAL" clId="{E2962EB4-9322-4EA5-BD2F-E339D7F10CBB}" dt="2025-10-23T23:09:57.856" v="13"/>
          <ac:spMkLst>
            <pc:docMk/>
            <pc:sldMk cId="2116328064" sldId="2147482293"/>
            <ac:spMk id="13" creationId="{B96093CC-DE62-9A6D-A44A-9F2EE460A225}"/>
          </ac:spMkLst>
        </pc:spChg>
        <pc:spChg chg="add mod">
          <ac:chgData name="백성문(BAEK SEONG MUN)" userId="71495751-319d-474f-86cc-97a12168db57" providerId="ADAL" clId="{E2962EB4-9322-4EA5-BD2F-E339D7F10CBB}" dt="2025-10-23T23:10:05.897" v="38" actId="1037"/>
          <ac:spMkLst>
            <pc:docMk/>
            <pc:sldMk cId="2116328064" sldId="2147482293"/>
            <ac:spMk id="14" creationId="{C63DB0B0-B866-99E4-BA70-364CC04D7E42}"/>
          </ac:spMkLst>
        </pc:spChg>
        <pc:spChg chg="add mod">
          <ac:chgData name="백성문(BAEK SEONG MUN)" userId="71495751-319d-474f-86cc-97a12168db57" providerId="ADAL" clId="{E2962EB4-9322-4EA5-BD2F-E339D7F10CBB}" dt="2025-10-23T23:10:05.897" v="38" actId="1037"/>
          <ac:spMkLst>
            <pc:docMk/>
            <pc:sldMk cId="2116328064" sldId="2147482293"/>
            <ac:spMk id="15" creationId="{F313061F-74DF-9F2B-70EE-1555B3AD9441}"/>
          </ac:spMkLst>
        </pc:spChg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16" creationId="{0CF24163-345B-2927-DF2B-BD6DF4620448}"/>
          </ac:spMkLst>
        </pc:spChg>
        <pc:spChg chg="del">
          <ac:chgData name="백성문(BAEK SEONG MUN)" userId="71495751-319d-474f-86cc-97a12168db57" providerId="ADAL" clId="{E2962EB4-9322-4EA5-BD2F-E339D7F10CBB}" dt="2025-10-23T23:09:20.257" v="11" actId="478"/>
          <ac:spMkLst>
            <pc:docMk/>
            <pc:sldMk cId="2116328064" sldId="2147482293"/>
            <ac:spMk id="18" creationId="{95E3D49C-F169-909F-64EE-74AF9893E101}"/>
          </ac:spMkLst>
        </pc:spChg>
        <pc:picChg chg="mod">
          <ac:chgData name="백성문(BAEK SEONG MUN)" userId="71495751-319d-474f-86cc-97a12168db57" providerId="ADAL" clId="{E2962EB4-9322-4EA5-BD2F-E339D7F10CBB}" dt="2025-10-23T23:09:42.394" v="12" actId="14826"/>
          <ac:picMkLst>
            <pc:docMk/>
            <pc:sldMk cId="2116328064" sldId="2147482293"/>
            <ac:picMk id="3" creationId="{D28F75E2-2A93-6C4F-74B5-706C5294BFBA}"/>
          </ac:picMkLst>
        </pc:picChg>
      </pc:sldChg>
      <pc:sldChg chg="addSp delSp modSp mod">
        <pc:chgData name="백성문(BAEK SEONG MUN)" userId="71495751-319d-474f-86cc-97a12168db57" providerId="ADAL" clId="{E2962EB4-9322-4EA5-BD2F-E339D7F10CBB}" dt="2025-10-23T23:10:38.123" v="41"/>
        <pc:sldMkLst>
          <pc:docMk/>
          <pc:sldMk cId="916450647" sldId="2147482294"/>
        </pc:sldMkLst>
        <pc:spChg chg="add mod">
          <ac:chgData name="백성문(BAEK SEONG MUN)" userId="71495751-319d-474f-86cc-97a12168db57" providerId="ADAL" clId="{E2962EB4-9322-4EA5-BD2F-E339D7F10CBB}" dt="2025-10-23T23:10:38.123" v="41"/>
          <ac:spMkLst>
            <pc:docMk/>
            <pc:sldMk cId="916450647" sldId="2147482294"/>
            <ac:spMk id="4" creationId="{41B338F9-F793-5429-2497-C3E80E505BBA}"/>
          </ac:spMkLst>
        </pc:spChg>
        <pc:spChg chg="add mod">
          <ac:chgData name="백성문(BAEK SEONG MUN)" userId="71495751-319d-474f-86cc-97a12168db57" providerId="ADAL" clId="{E2962EB4-9322-4EA5-BD2F-E339D7F10CBB}" dt="2025-10-23T23:10:38.123" v="41"/>
          <ac:spMkLst>
            <pc:docMk/>
            <pc:sldMk cId="916450647" sldId="2147482294"/>
            <ac:spMk id="7" creationId="{79A80C9B-7500-F84F-21F8-17AB7D2E24BB}"/>
          </ac:spMkLst>
        </pc:spChg>
        <pc:spChg chg="del">
          <ac:chgData name="백성문(BAEK SEONG MUN)" userId="71495751-319d-474f-86cc-97a12168db57" providerId="ADAL" clId="{E2962EB4-9322-4EA5-BD2F-E339D7F10CBB}" dt="2025-10-23T23:10:37.890" v="40" actId="478"/>
          <ac:spMkLst>
            <pc:docMk/>
            <pc:sldMk cId="916450647" sldId="2147482294"/>
            <ac:spMk id="8" creationId="{59227411-660D-B4A8-A43E-D78B3312A17B}"/>
          </ac:spMkLst>
        </pc:spChg>
        <pc:spChg chg="del">
          <ac:chgData name="백성문(BAEK SEONG MUN)" userId="71495751-319d-474f-86cc-97a12168db57" providerId="ADAL" clId="{E2962EB4-9322-4EA5-BD2F-E339D7F10CBB}" dt="2025-10-23T23:10:37.890" v="40" actId="478"/>
          <ac:spMkLst>
            <pc:docMk/>
            <pc:sldMk cId="916450647" sldId="2147482294"/>
            <ac:spMk id="9" creationId="{D9B10BFD-C1AE-6AB9-8332-2939AD127B2A}"/>
          </ac:spMkLst>
        </pc:spChg>
        <pc:spChg chg="add mod">
          <ac:chgData name="백성문(BAEK SEONG MUN)" userId="71495751-319d-474f-86cc-97a12168db57" providerId="ADAL" clId="{E2962EB4-9322-4EA5-BD2F-E339D7F10CBB}" dt="2025-10-23T23:10:38.123" v="41"/>
          <ac:spMkLst>
            <pc:docMk/>
            <pc:sldMk cId="916450647" sldId="2147482294"/>
            <ac:spMk id="10" creationId="{B956EEE8-CF27-0940-F4A1-8738295DFF3A}"/>
          </ac:spMkLst>
        </pc:spChg>
        <pc:spChg chg="add mod">
          <ac:chgData name="백성문(BAEK SEONG MUN)" userId="71495751-319d-474f-86cc-97a12168db57" providerId="ADAL" clId="{E2962EB4-9322-4EA5-BD2F-E339D7F10CBB}" dt="2025-10-23T23:10:38.123" v="41"/>
          <ac:spMkLst>
            <pc:docMk/>
            <pc:sldMk cId="916450647" sldId="2147482294"/>
            <ac:spMk id="11" creationId="{868BE378-7F79-F704-030B-8F0715D830BB}"/>
          </ac:spMkLst>
        </pc:spChg>
        <pc:spChg chg="del">
          <ac:chgData name="백성문(BAEK SEONG MUN)" userId="71495751-319d-474f-86cc-97a12168db57" providerId="ADAL" clId="{E2962EB4-9322-4EA5-BD2F-E339D7F10CBB}" dt="2025-10-23T23:10:37.890" v="40" actId="478"/>
          <ac:spMkLst>
            <pc:docMk/>
            <pc:sldMk cId="916450647" sldId="2147482294"/>
            <ac:spMk id="16" creationId="{09C1F81A-D19B-BBCB-93B2-550B75E73E11}"/>
          </ac:spMkLst>
        </pc:spChg>
        <pc:spChg chg="del">
          <ac:chgData name="백성문(BAEK SEONG MUN)" userId="71495751-319d-474f-86cc-97a12168db57" providerId="ADAL" clId="{E2962EB4-9322-4EA5-BD2F-E339D7F10CBB}" dt="2025-10-23T23:10:37.890" v="40" actId="478"/>
          <ac:spMkLst>
            <pc:docMk/>
            <pc:sldMk cId="916450647" sldId="2147482294"/>
            <ac:spMk id="18" creationId="{332A1B5C-0D31-C946-9EB1-7582E2729C44}"/>
          </ac:spMkLst>
        </pc:spChg>
        <pc:picChg chg="mod">
          <ac:chgData name="백성문(BAEK SEONG MUN)" userId="71495751-319d-474f-86cc-97a12168db57" providerId="ADAL" clId="{E2962EB4-9322-4EA5-BD2F-E339D7F10CBB}" dt="2025-10-23T23:10:31.861" v="39" actId="14826"/>
          <ac:picMkLst>
            <pc:docMk/>
            <pc:sldMk cId="916450647" sldId="2147482294"/>
            <ac:picMk id="3" creationId="{2329D383-E4E7-62FE-1074-EBAF5DC8EA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BF1379-FB98-4850-BA6E-44155B0FCFCF}" type="datetimeFigureOut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2025-10-28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8C6CD1F9-EAAD-41D7-B4E2-1FC0F7A28EE9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8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1584AB-54A4-47CD-870B-3411ADAB8AB6}" type="datetimeFigureOut">
              <a:rPr lang="ko-KR" altLang="en-US" smtClean="0"/>
              <a:pPr>
                <a:defRPr/>
              </a:pPr>
              <a:t>2025-10-28</a:t>
            </a:fld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3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33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569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1A1E-C385-FD81-20DE-045ECAB9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4E25E-B87A-3694-563B-205D651D5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15D20-B8A3-A630-E169-4A1E67556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A946E-1721-68E1-FBB3-80029541D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797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3448-9F77-1E6F-FF14-36C0AFFC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EEA8E-7032-43D0-690E-2E422B68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232C6-35C9-FC18-B503-0349C9300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8FF50-B8F5-3281-6631-D81A22D25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481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28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45318-6675-950C-820F-95526308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E54CB2-F51A-B1BE-4D5F-A3E8DA92D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EF0746-5B70-AD2F-78AD-C67B24DD5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A2D359-04D6-591C-8CD2-2C160D701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479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2889" y="1036639"/>
            <a:ext cx="9418636" cy="184666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>
              <a:defRPr kumimoji="1" lang="ko-KR" altLang="en-US" sz="1200" b="0" spc="-7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Group 74"/>
          <p:cNvGrpSpPr>
            <a:grpSpLocks/>
          </p:cNvGrpSpPr>
          <p:nvPr userDrawn="1"/>
        </p:nvGrpSpPr>
        <p:grpSpPr bwMode="auto">
          <a:xfrm>
            <a:off x="236538" y="1041399"/>
            <a:ext cx="9428162" cy="5556251"/>
            <a:chOff x="143" y="627"/>
            <a:chExt cx="5936" cy="3499"/>
          </a:xfrm>
        </p:grpSpPr>
        <p:sp>
          <p:nvSpPr>
            <p:cNvPr id="52" name="Line 3"/>
            <p:cNvSpPr>
              <a:spLocks noChangeShapeType="1"/>
            </p:cNvSpPr>
            <p:nvPr userDrawn="1"/>
          </p:nvSpPr>
          <p:spPr bwMode="auto">
            <a:xfrm>
              <a:off x="143" y="861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 userDrawn="1"/>
          </p:nvSpPr>
          <p:spPr bwMode="auto">
            <a:xfrm>
              <a:off x="144" y="627"/>
              <a:ext cx="5935" cy="3499"/>
            </a:xfrm>
            <a:prstGeom prst="rect">
              <a:avLst/>
            </a:prstGeom>
            <a:noFill/>
            <a:ln w="3175" algn="ctr">
              <a:solidFill>
                <a:srgbClr val="FF33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Aft>
                  <a:spcPct val="15000"/>
                </a:spcAft>
                <a:buClr>
                  <a:schemeClr val="tx1"/>
                </a:buClr>
                <a:buFont typeface="맑은 고딕" panose="02020603050405020304" pitchFamily="18" charset="0"/>
                <a:buNone/>
                <a:defRPr/>
              </a:pPr>
              <a:endParaRPr kumimoji="0" lang="ko-KR" altLang="en-US" sz="1500" b="0" spc="-70" baseline="0">
                <a:solidFill>
                  <a:schemeClr val="tx1"/>
                </a:solidFill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54" name="Group 6"/>
            <p:cNvGrpSpPr>
              <a:grpSpLocks/>
            </p:cNvGrpSpPr>
            <p:nvPr userDrawn="1"/>
          </p:nvGrpSpPr>
          <p:grpSpPr bwMode="auto">
            <a:xfrm>
              <a:off x="293" y="629"/>
              <a:ext cx="5637" cy="3497"/>
              <a:chOff x="1373" y="685"/>
              <a:chExt cx="4579" cy="3354"/>
            </a:xfrm>
          </p:grpSpPr>
          <p:sp>
            <p:nvSpPr>
              <p:cNvPr id="58" name="Line 7"/>
              <p:cNvSpPr>
                <a:spLocks noChangeShapeType="1"/>
              </p:cNvSpPr>
              <p:nvPr userDrawn="1"/>
            </p:nvSpPr>
            <p:spPr bwMode="auto">
              <a:xfrm flipV="1">
                <a:off x="1373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8"/>
              <p:cNvSpPr>
                <a:spLocks noChangeShapeType="1"/>
              </p:cNvSpPr>
              <p:nvPr userDrawn="1"/>
            </p:nvSpPr>
            <p:spPr bwMode="auto">
              <a:xfrm flipH="1" flipV="1">
                <a:off x="5952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Line 9"/>
            <p:cNvSpPr>
              <a:spLocks noChangeShapeType="1"/>
            </p:cNvSpPr>
            <p:nvPr userDrawn="1"/>
          </p:nvSpPr>
          <p:spPr bwMode="auto">
            <a:xfrm>
              <a:off x="143" y="998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lvl="0"/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C19CF1-39A4-4418-8650-013A2B879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A0CB5A-1929-4779-BE7D-A43294C1FE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2888" y="404118"/>
            <a:ext cx="27174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lang="ko-KR" altLang="en-US" sz="2000" b="1" kern="1200" spc="-7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906000" cy="836712"/>
            <a:chOff x="0" y="0"/>
            <a:chExt cx="9906000" cy="8367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0"/>
              <a:ext cx="9906000" cy="36000"/>
            </a:xfrm>
            <a:prstGeom prst="rect">
              <a:avLst/>
            </a:prstGeom>
            <a:solidFill>
              <a:srgbClr val="05507D"/>
            </a:solidFill>
            <a:ln>
              <a:noFill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latinLnBrk="0">
                <a:lnSpc>
                  <a:spcPct val="100000"/>
                </a:lnSpc>
                <a:buClr>
                  <a:srgbClr val="328030"/>
                </a:buClr>
                <a:buSzTx/>
                <a:buFontTx/>
                <a:buNone/>
                <a:tabLst/>
              </a:pPr>
              <a:endParaRPr kumimoji="0" lang="ko-KR" alt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0" y="0"/>
              <a:ext cx="247650" cy="36000"/>
            </a:xfrm>
            <a:prstGeom prst="rect">
              <a:avLst/>
            </a:prstGeom>
            <a:blipFill>
              <a:blip r:embed="rId6"/>
              <a:srcRect/>
              <a:stretch>
                <a:fillRect l="-73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indent="-457200" algn="ctr">
                <a:buClr>
                  <a:srgbClr val="1D5293"/>
                </a:buClr>
                <a:buSzPct val="120000"/>
              </a:pPr>
              <a:endParaRPr lang="ko-KR" altLang="en-US" sz="1100" kern="0" noProof="0">
                <a:ln>
                  <a:solidFill>
                    <a:srgbClr val="0BADDB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-127"/>
              </a:endParaRPr>
            </a:p>
          </p:txBody>
        </p:sp>
        <p:cxnSp>
          <p:nvCxnSpPr>
            <p:cNvPr id="14" name="직선 연결선 13"/>
            <p:cNvCxnSpPr/>
            <p:nvPr userDrawn="1"/>
          </p:nvCxnSpPr>
          <p:spPr bwMode="auto">
            <a:xfrm>
              <a:off x="0" y="836712"/>
              <a:ext cx="9906000" cy="0"/>
            </a:xfrm>
            <a:prstGeom prst="line">
              <a:avLst/>
            </a:prstGeom>
            <a:solidFill>
              <a:srgbClr val="D8D8DA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6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1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52413" indent="2047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6858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0.xml"/><Relationship Id="rId4" Type="http://schemas.openxmlformats.org/officeDocument/2006/relationships/slide" Target="slide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alesforce.chatter&amp;pcampaignid=web_share" TargetMode="External"/><Relationship Id="rId2" Type="http://schemas.openxmlformats.org/officeDocument/2006/relationships/hyperlink" Target="https://apps.apple.com/kr/app/salesforce/id404249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 bwMode="auto">
          <a:xfrm flipH="1">
            <a:off x="7473280" y="5077509"/>
            <a:ext cx="2432720" cy="1780490"/>
          </a:xfrm>
          <a:prstGeom prst="rtTriangle">
            <a:avLst/>
          </a:prstGeom>
          <a:solidFill>
            <a:srgbClr val="EAEAEA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CB8A6-F01D-4790-92D6-F05244952781}"/>
              </a:ext>
            </a:extLst>
          </p:cNvPr>
          <p:cNvGrpSpPr/>
          <p:nvPr/>
        </p:nvGrpSpPr>
        <p:grpSpPr>
          <a:xfrm>
            <a:off x="0" y="0"/>
            <a:ext cx="6865154" cy="5056050"/>
            <a:chOff x="0" y="0"/>
            <a:chExt cx="6865154" cy="5056050"/>
          </a:xfrm>
        </p:grpSpPr>
        <p:pic>
          <p:nvPicPr>
            <p:cNvPr id="1027" name="Picture 3" descr="D:\작업방\템플릿\표지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65154" cy="505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327484" y="433920"/>
              <a:ext cx="3495632" cy="2491024"/>
              <a:chOff x="457695" y="345157"/>
              <a:chExt cx="3696460" cy="2634136"/>
            </a:xfrm>
          </p:grpSpPr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1361794" y="1133222"/>
                <a:ext cx="989513" cy="1021745"/>
              </a:xfrm>
              <a:custGeom>
                <a:avLst/>
                <a:gdLst>
                  <a:gd name="T0" fmla="*/ 356 w 520"/>
                  <a:gd name="T1" fmla="*/ 537 h 537"/>
                  <a:gd name="T2" fmla="*/ 339 w 520"/>
                  <a:gd name="T3" fmla="*/ 520 h 537"/>
                  <a:gd name="T4" fmla="*/ 339 w 520"/>
                  <a:gd name="T5" fmla="*/ 484 h 537"/>
                  <a:gd name="T6" fmla="*/ 349 w 520"/>
                  <a:gd name="T7" fmla="*/ 468 h 537"/>
                  <a:gd name="T8" fmla="*/ 486 w 520"/>
                  <a:gd name="T9" fmla="*/ 260 h 537"/>
                  <a:gd name="T10" fmla="*/ 260 w 520"/>
                  <a:gd name="T11" fmla="*/ 34 h 537"/>
                  <a:gd name="T12" fmla="*/ 34 w 520"/>
                  <a:gd name="T13" fmla="*/ 260 h 537"/>
                  <a:gd name="T14" fmla="*/ 171 w 520"/>
                  <a:gd name="T15" fmla="*/ 468 h 537"/>
                  <a:gd name="T16" fmla="*/ 181 w 520"/>
                  <a:gd name="T17" fmla="*/ 484 h 537"/>
                  <a:gd name="T18" fmla="*/ 181 w 520"/>
                  <a:gd name="T19" fmla="*/ 520 h 537"/>
                  <a:gd name="T20" fmla="*/ 164 w 520"/>
                  <a:gd name="T21" fmla="*/ 537 h 537"/>
                  <a:gd name="T22" fmla="*/ 147 w 520"/>
                  <a:gd name="T23" fmla="*/ 520 h 537"/>
                  <a:gd name="T24" fmla="*/ 147 w 520"/>
                  <a:gd name="T25" fmla="*/ 495 h 537"/>
                  <a:gd name="T26" fmla="*/ 0 w 520"/>
                  <a:gd name="T27" fmla="*/ 260 h 537"/>
                  <a:gd name="T28" fmla="*/ 260 w 520"/>
                  <a:gd name="T29" fmla="*/ 0 h 537"/>
                  <a:gd name="T30" fmla="*/ 520 w 520"/>
                  <a:gd name="T31" fmla="*/ 260 h 537"/>
                  <a:gd name="T32" fmla="*/ 373 w 520"/>
                  <a:gd name="T33" fmla="*/ 495 h 537"/>
                  <a:gd name="T34" fmla="*/ 373 w 520"/>
                  <a:gd name="T35" fmla="*/ 520 h 537"/>
                  <a:gd name="T36" fmla="*/ 356 w 520"/>
                  <a:gd name="T37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537">
                    <a:moveTo>
                      <a:pt x="356" y="537"/>
                    </a:moveTo>
                    <a:cubicBezTo>
                      <a:pt x="346" y="537"/>
                      <a:pt x="339" y="529"/>
                      <a:pt x="339" y="520"/>
                    </a:cubicBezTo>
                    <a:cubicBezTo>
                      <a:pt x="339" y="484"/>
                      <a:pt x="339" y="484"/>
                      <a:pt x="339" y="484"/>
                    </a:cubicBezTo>
                    <a:cubicBezTo>
                      <a:pt x="339" y="477"/>
                      <a:pt x="343" y="471"/>
                      <a:pt x="349" y="468"/>
                    </a:cubicBezTo>
                    <a:cubicBezTo>
                      <a:pt x="432" y="432"/>
                      <a:pt x="486" y="351"/>
                      <a:pt x="486" y="260"/>
                    </a:cubicBezTo>
                    <a:cubicBezTo>
                      <a:pt x="486" y="136"/>
                      <a:pt x="385" y="34"/>
                      <a:pt x="260" y="34"/>
                    </a:cubicBezTo>
                    <a:cubicBezTo>
                      <a:pt x="135" y="34"/>
                      <a:pt x="34" y="136"/>
                      <a:pt x="34" y="260"/>
                    </a:cubicBezTo>
                    <a:cubicBezTo>
                      <a:pt x="34" y="351"/>
                      <a:pt x="88" y="432"/>
                      <a:pt x="171" y="468"/>
                    </a:cubicBezTo>
                    <a:cubicBezTo>
                      <a:pt x="177" y="471"/>
                      <a:pt x="181" y="477"/>
                      <a:pt x="181" y="484"/>
                    </a:cubicBezTo>
                    <a:cubicBezTo>
                      <a:pt x="181" y="520"/>
                      <a:pt x="181" y="520"/>
                      <a:pt x="181" y="520"/>
                    </a:cubicBezTo>
                    <a:cubicBezTo>
                      <a:pt x="181" y="529"/>
                      <a:pt x="174" y="537"/>
                      <a:pt x="164" y="537"/>
                    </a:cubicBezTo>
                    <a:cubicBezTo>
                      <a:pt x="155" y="537"/>
                      <a:pt x="147" y="529"/>
                      <a:pt x="147" y="520"/>
                    </a:cubicBezTo>
                    <a:cubicBezTo>
                      <a:pt x="147" y="495"/>
                      <a:pt x="147" y="495"/>
                      <a:pt x="147" y="495"/>
                    </a:cubicBezTo>
                    <a:cubicBezTo>
                      <a:pt x="57" y="452"/>
                      <a:pt x="0" y="361"/>
                      <a:pt x="0" y="260"/>
                    </a:cubicBezTo>
                    <a:cubicBezTo>
                      <a:pt x="0" y="117"/>
                      <a:pt x="116" y="0"/>
                      <a:pt x="260" y="0"/>
                    </a:cubicBezTo>
                    <a:cubicBezTo>
                      <a:pt x="403" y="0"/>
                      <a:pt x="520" y="117"/>
                      <a:pt x="520" y="260"/>
                    </a:cubicBezTo>
                    <a:cubicBezTo>
                      <a:pt x="520" y="361"/>
                      <a:pt x="463" y="452"/>
                      <a:pt x="373" y="495"/>
                    </a:cubicBezTo>
                    <a:cubicBezTo>
                      <a:pt x="373" y="520"/>
                      <a:pt x="373" y="520"/>
                      <a:pt x="373" y="520"/>
                    </a:cubicBezTo>
                    <a:cubicBezTo>
                      <a:pt x="373" y="529"/>
                      <a:pt x="365" y="537"/>
                      <a:pt x="356" y="537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Freeform 7"/>
              <p:cNvSpPr>
                <a:spLocks noEditPoints="1"/>
              </p:cNvSpPr>
              <p:nvPr/>
            </p:nvSpPr>
            <p:spPr bwMode="auto">
              <a:xfrm>
                <a:off x="1582581" y="2090504"/>
                <a:ext cx="547939" cy="184527"/>
              </a:xfrm>
              <a:custGeom>
                <a:avLst/>
                <a:gdLst>
                  <a:gd name="T0" fmla="*/ 239 w 288"/>
                  <a:gd name="T1" fmla="*/ 97 h 97"/>
                  <a:gd name="T2" fmla="*/ 49 w 288"/>
                  <a:gd name="T3" fmla="*/ 97 h 97"/>
                  <a:gd name="T4" fmla="*/ 0 w 288"/>
                  <a:gd name="T5" fmla="*/ 49 h 97"/>
                  <a:gd name="T6" fmla="*/ 49 w 288"/>
                  <a:gd name="T7" fmla="*/ 0 h 97"/>
                  <a:gd name="T8" fmla="*/ 239 w 288"/>
                  <a:gd name="T9" fmla="*/ 0 h 97"/>
                  <a:gd name="T10" fmla="*/ 288 w 288"/>
                  <a:gd name="T11" fmla="*/ 49 h 97"/>
                  <a:gd name="T12" fmla="*/ 239 w 288"/>
                  <a:gd name="T13" fmla="*/ 97 h 97"/>
                  <a:gd name="T14" fmla="*/ 49 w 288"/>
                  <a:gd name="T15" fmla="*/ 34 h 97"/>
                  <a:gd name="T16" fmla="*/ 34 w 288"/>
                  <a:gd name="T17" fmla="*/ 49 h 97"/>
                  <a:gd name="T18" fmla="*/ 49 w 288"/>
                  <a:gd name="T19" fmla="*/ 63 h 97"/>
                  <a:gd name="T20" fmla="*/ 239 w 288"/>
                  <a:gd name="T21" fmla="*/ 63 h 97"/>
                  <a:gd name="T22" fmla="*/ 254 w 288"/>
                  <a:gd name="T23" fmla="*/ 49 h 97"/>
                  <a:gd name="T24" fmla="*/ 239 w 288"/>
                  <a:gd name="T25" fmla="*/ 34 h 97"/>
                  <a:gd name="T26" fmla="*/ 49 w 288"/>
                  <a:gd name="T27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" h="97">
                    <a:moveTo>
                      <a:pt x="239" y="97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22" y="97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66" y="0"/>
                      <a:pt x="288" y="22"/>
                      <a:pt x="288" y="49"/>
                    </a:cubicBezTo>
                    <a:cubicBezTo>
                      <a:pt x="288" y="76"/>
                      <a:pt x="266" y="97"/>
                      <a:pt x="239" y="97"/>
                    </a:cubicBezTo>
                    <a:close/>
                    <a:moveTo>
                      <a:pt x="49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3"/>
                      <a:pt x="49" y="63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47" y="63"/>
                      <a:pt x="254" y="57"/>
                      <a:pt x="254" y="49"/>
                    </a:cubicBezTo>
                    <a:cubicBezTo>
                      <a:pt x="254" y="41"/>
                      <a:pt x="247" y="34"/>
                      <a:pt x="239" y="34"/>
                    </a:cubicBezTo>
                    <a:lnTo>
                      <a:pt x="49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1614813" y="2210567"/>
                <a:ext cx="483476" cy="186138"/>
              </a:xfrm>
              <a:custGeom>
                <a:avLst/>
                <a:gdLst>
                  <a:gd name="T0" fmla="*/ 205 w 254"/>
                  <a:gd name="T1" fmla="*/ 98 h 98"/>
                  <a:gd name="T2" fmla="*/ 48 w 254"/>
                  <a:gd name="T3" fmla="*/ 98 h 98"/>
                  <a:gd name="T4" fmla="*/ 0 w 254"/>
                  <a:gd name="T5" fmla="*/ 49 h 98"/>
                  <a:gd name="T6" fmla="*/ 48 w 254"/>
                  <a:gd name="T7" fmla="*/ 0 h 98"/>
                  <a:gd name="T8" fmla="*/ 205 w 254"/>
                  <a:gd name="T9" fmla="*/ 0 h 98"/>
                  <a:gd name="T10" fmla="*/ 254 w 254"/>
                  <a:gd name="T11" fmla="*/ 49 h 98"/>
                  <a:gd name="T12" fmla="*/ 205 w 254"/>
                  <a:gd name="T13" fmla="*/ 98 h 98"/>
                  <a:gd name="T14" fmla="*/ 48 w 254"/>
                  <a:gd name="T15" fmla="*/ 34 h 98"/>
                  <a:gd name="T16" fmla="*/ 34 w 254"/>
                  <a:gd name="T17" fmla="*/ 49 h 98"/>
                  <a:gd name="T18" fmla="*/ 48 w 254"/>
                  <a:gd name="T19" fmla="*/ 64 h 98"/>
                  <a:gd name="T20" fmla="*/ 205 w 254"/>
                  <a:gd name="T21" fmla="*/ 64 h 98"/>
                  <a:gd name="T22" fmla="*/ 220 w 254"/>
                  <a:gd name="T23" fmla="*/ 49 h 98"/>
                  <a:gd name="T24" fmla="*/ 205 w 254"/>
                  <a:gd name="T25" fmla="*/ 34 h 98"/>
                  <a:gd name="T26" fmla="*/ 48 w 254"/>
                  <a:gd name="T27" fmla="*/ 3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4" h="98">
                    <a:moveTo>
                      <a:pt x="205" y="98"/>
                    </a:moveTo>
                    <a:cubicBezTo>
                      <a:pt x="48" y="98"/>
                      <a:pt x="48" y="98"/>
                      <a:pt x="48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32" y="0"/>
                      <a:pt x="254" y="22"/>
                      <a:pt x="254" y="49"/>
                    </a:cubicBezTo>
                    <a:cubicBezTo>
                      <a:pt x="254" y="76"/>
                      <a:pt x="232" y="98"/>
                      <a:pt x="205" y="98"/>
                    </a:cubicBezTo>
                    <a:close/>
                    <a:moveTo>
                      <a:pt x="48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4"/>
                      <a:pt x="48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14" y="64"/>
                      <a:pt x="220" y="57"/>
                      <a:pt x="220" y="49"/>
                    </a:cubicBezTo>
                    <a:cubicBezTo>
                      <a:pt x="220" y="41"/>
                      <a:pt x="214" y="34"/>
                      <a:pt x="205" y="34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1683306" y="2328213"/>
                <a:ext cx="346491" cy="161965"/>
              </a:xfrm>
              <a:custGeom>
                <a:avLst/>
                <a:gdLst>
                  <a:gd name="T0" fmla="*/ 91 w 182"/>
                  <a:gd name="T1" fmla="*/ 85 h 85"/>
                  <a:gd name="T2" fmla="*/ 3 w 182"/>
                  <a:gd name="T3" fmla="*/ 24 h 85"/>
                  <a:gd name="T4" fmla="*/ 14 w 182"/>
                  <a:gd name="T5" fmla="*/ 3 h 85"/>
                  <a:gd name="T6" fmla="*/ 35 w 182"/>
                  <a:gd name="T7" fmla="*/ 14 h 85"/>
                  <a:gd name="T8" fmla="*/ 91 w 182"/>
                  <a:gd name="T9" fmla="*/ 51 h 85"/>
                  <a:gd name="T10" fmla="*/ 147 w 182"/>
                  <a:gd name="T11" fmla="*/ 14 h 85"/>
                  <a:gd name="T12" fmla="*/ 168 w 182"/>
                  <a:gd name="T13" fmla="*/ 3 h 85"/>
                  <a:gd name="T14" fmla="*/ 179 w 182"/>
                  <a:gd name="T15" fmla="*/ 24 h 85"/>
                  <a:gd name="T16" fmla="*/ 91 w 182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85">
                    <a:moveTo>
                      <a:pt x="91" y="85"/>
                    </a:moveTo>
                    <a:cubicBezTo>
                      <a:pt x="50" y="85"/>
                      <a:pt x="14" y="60"/>
                      <a:pt x="3" y="24"/>
                    </a:cubicBezTo>
                    <a:cubicBezTo>
                      <a:pt x="0" y="15"/>
                      <a:pt x="5" y="5"/>
                      <a:pt x="14" y="3"/>
                    </a:cubicBezTo>
                    <a:cubicBezTo>
                      <a:pt x="23" y="0"/>
                      <a:pt x="32" y="5"/>
                      <a:pt x="35" y="14"/>
                    </a:cubicBezTo>
                    <a:cubicBezTo>
                      <a:pt x="42" y="36"/>
                      <a:pt x="65" y="51"/>
                      <a:pt x="91" y="51"/>
                    </a:cubicBezTo>
                    <a:cubicBezTo>
                      <a:pt x="117" y="51"/>
                      <a:pt x="140" y="36"/>
                      <a:pt x="147" y="14"/>
                    </a:cubicBezTo>
                    <a:cubicBezTo>
                      <a:pt x="149" y="5"/>
                      <a:pt x="159" y="0"/>
                      <a:pt x="168" y="3"/>
                    </a:cubicBezTo>
                    <a:cubicBezTo>
                      <a:pt x="177" y="5"/>
                      <a:pt x="182" y="15"/>
                      <a:pt x="179" y="24"/>
                    </a:cubicBezTo>
                    <a:cubicBezTo>
                      <a:pt x="168" y="60"/>
                      <a:pt x="132" y="85"/>
                      <a:pt x="91" y="8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1698616" y="1791555"/>
                <a:ext cx="64463" cy="363413"/>
              </a:xfrm>
              <a:custGeom>
                <a:avLst/>
                <a:gdLst>
                  <a:gd name="T0" fmla="*/ 17 w 34"/>
                  <a:gd name="T1" fmla="*/ 191 h 191"/>
                  <a:gd name="T2" fmla="*/ 0 w 34"/>
                  <a:gd name="T3" fmla="*/ 174 h 191"/>
                  <a:gd name="T4" fmla="*/ 0 w 34"/>
                  <a:gd name="T5" fmla="*/ 17 h 191"/>
                  <a:gd name="T6" fmla="*/ 17 w 34"/>
                  <a:gd name="T7" fmla="*/ 0 h 191"/>
                  <a:gd name="T8" fmla="*/ 34 w 34"/>
                  <a:gd name="T9" fmla="*/ 17 h 191"/>
                  <a:gd name="T10" fmla="*/ 34 w 34"/>
                  <a:gd name="T11" fmla="*/ 174 h 191"/>
                  <a:gd name="T12" fmla="*/ 17 w 34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34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1947606" y="1791555"/>
                <a:ext cx="66881" cy="363413"/>
              </a:xfrm>
              <a:custGeom>
                <a:avLst/>
                <a:gdLst>
                  <a:gd name="T0" fmla="*/ 17 w 35"/>
                  <a:gd name="T1" fmla="*/ 191 h 191"/>
                  <a:gd name="T2" fmla="*/ 0 w 35"/>
                  <a:gd name="T3" fmla="*/ 174 h 191"/>
                  <a:gd name="T4" fmla="*/ 0 w 35"/>
                  <a:gd name="T5" fmla="*/ 17 h 191"/>
                  <a:gd name="T6" fmla="*/ 17 w 35"/>
                  <a:gd name="T7" fmla="*/ 0 h 191"/>
                  <a:gd name="T8" fmla="*/ 35 w 35"/>
                  <a:gd name="T9" fmla="*/ 17 h 191"/>
                  <a:gd name="T10" fmla="*/ 35 w 35"/>
                  <a:gd name="T11" fmla="*/ 174 h 191"/>
                  <a:gd name="T12" fmla="*/ 17 w 35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5" y="7"/>
                      <a:pt x="35" y="17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35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698616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7"/>
                      <a:pt x="78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/>
              <p:cNvSpPr>
                <a:spLocks noEditPoints="1"/>
              </p:cNvSpPr>
              <p:nvPr/>
            </p:nvSpPr>
            <p:spPr bwMode="auto">
              <a:xfrm>
                <a:off x="1824319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7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 rot="5968618">
                <a:off x="3495533" y="1145253"/>
                <a:ext cx="300561" cy="473806"/>
              </a:xfrm>
              <a:custGeom>
                <a:avLst/>
                <a:gdLst>
                  <a:gd name="T0" fmla="*/ 138 w 158"/>
                  <a:gd name="T1" fmla="*/ 249 h 249"/>
                  <a:gd name="T2" fmla="*/ 124 w 158"/>
                  <a:gd name="T3" fmla="*/ 241 h 249"/>
                  <a:gd name="T4" fmla="*/ 5 w 158"/>
                  <a:gd name="T5" fmla="*/ 28 h 249"/>
                  <a:gd name="T6" fmla="*/ 12 w 158"/>
                  <a:gd name="T7" fmla="*/ 4 h 249"/>
                  <a:gd name="T8" fmla="*/ 35 w 158"/>
                  <a:gd name="T9" fmla="*/ 11 h 249"/>
                  <a:gd name="T10" fmla="*/ 153 w 158"/>
                  <a:gd name="T11" fmla="*/ 224 h 249"/>
                  <a:gd name="T12" fmla="*/ 147 w 158"/>
                  <a:gd name="T13" fmla="*/ 247 h 249"/>
                  <a:gd name="T14" fmla="*/ 138 w 158"/>
                  <a:gd name="T1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249">
                    <a:moveTo>
                      <a:pt x="138" y="249"/>
                    </a:moveTo>
                    <a:cubicBezTo>
                      <a:pt x="133" y="249"/>
                      <a:pt x="127" y="246"/>
                      <a:pt x="124" y="24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19"/>
                      <a:pt x="3" y="9"/>
                      <a:pt x="12" y="4"/>
                    </a:cubicBezTo>
                    <a:cubicBezTo>
                      <a:pt x="20" y="0"/>
                      <a:pt x="30" y="3"/>
                      <a:pt x="35" y="11"/>
                    </a:cubicBezTo>
                    <a:cubicBezTo>
                      <a:pt x="153" y="224"/>
                      <a:pt x="153" y="224"/>
                      <a:pt x="153" y="224"/>
                    </a:cubicBezTo>
                    <a:cubicBezTo>
                      <a:pt x="158" y="232"/>
                      <a:pt x="155" y="243"/>
                      <a:pt x="147" y="247"/>
                    </a:cubicBezTo>
                    <a:cubicBezTo>
                      <a:pt x="144" y="249"/>
                      <a:pt x="141" y="249"/>
                      <a:pt x="138" y="24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2745340" y="2004284"/>
                <a:ext cx="270746" cy="365830"/>
              </a:xfrm>
              <a:custGeom>
                <a:avLst/>
                <a:gdLst>
                  <a:gd name="T0" fmla="*/ 19 w 142"/>
                  <a:gd name="T1" fmla="*/ 192 h 192"/>
                  <a:gd name="T2" fmla="*/ 10 w 142"/>
                  <a:gd name="T3" fmla="*/ 189 h 192"/>
                  <a:gd name="T4" fmla="*/ 5 w 142"/>
                  <a:gd name="T5" fmla="*/ 166 h 192"/>
                  <a:gd name="T6" fmla="*/ 108 w 142"/>
                  <a:gd name="T7" fmla="*/ 10 h 192"/>
                  <a:gd name="T8" fmla="*/ 132 w 142"/>
                  <a:gd name="T9" fmla="*/ 5 h 192"/>
                  <a:gd name="T10" fmla="*/ 136 w 142"/>
                  <a:gd name="T11" fmla="*/ 28 h 192"/>
                  <a:gd name="T12" fmla="*/ 33 w 142"/>
                  <a:gd name="T13" fmla="*/ 184 h 192"/>
                  <a:gd name="T14" fmla="*/ 19 w 142"/>
                  <a:gd name="T1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192">
                    <a:moveTo>
                      <a:pt x="19" y="192"/>
                    </a:moveTo>
                    <a:cubicBezTo>
                      <a:pt x="16" y="192"/>
                      <a:pt x="13" y="191"/>
                      <a:pt x="10" y="189"/>
                    </a:cubicBezTo>
                    <a:cubicBezTo>
                      <a:pt x="2" y="184"/>
                      <a:pt x="0" y="174"/>
                      <a:pt x="5" y="166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2"/>
                      <a:pt x="124" y="0"/>
                      <a:pt x="132" y="5"/>
                    </a:cubicBezTo>
                    <a:cubicBezTo>
                      <a:pt x="139" y="10"/>
                      <a:pt x="142" y="21"/>
                      <a:pt x="136" y="28"/>
                    </a:cubicBezTo>
                    <a:cubicBezTo>
                      <a:pt x="33" y="184"/>
                      <a:pt x="33" y="184"/>
                      <a:pt x="33" y="184"/>
                    </a:cubicBezTo>
                    <a:cubicBezTo>
                      <a:pt x="30" y="189"/>
                      <a:pt x="25" y="192"/>
                      <a:pt x="19" y="192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1989507" y="2712575"/>
                <a:ext cx="316677" cy="145043"/>
              </a:xfrm>
              <a:custGeom>
                <a:avLst/>
                <a:gdLst>
                  <a:gd name="T0" fmla="*/ 19 w 166"/>
                  <a:gd name="T1" fmla="*/ 76 h 76"/>
                  <a:gd name="T2" fmla="*/ 2 w 166"/>
                  <a:gd name="T3" fmla="*/ 64 h 76"/>
                  <a:gd name="T4" fmla="*/ 14 w 166"/>
                  <a:gd name="T5" fmla="*/ 42 h 76"/>
                  <a:gd name="T6" fmla="*/ 142 w 166"/>
                  <a:gd name="T7" fmla="*/ 3 h 76"/>
                  <a:gd name="T8" fmla="*/ 163 w 166"/>
                  <a:gd name="T9" fmla="*/ 14 h 76"/>
                  <a:gd name="T10" fmla="*/ 152 w 166"/>
                  <a:gd name="T11" fmla="*/ 36 h 76"/>
                  <a:gd name="T12" fmla="*/ 24 w 166"/>
                  <a:gd name="T13" fmla="*/ 75 h 76"/>
                  <a:gd name="T14" fmla="*/ 19 w 166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76">
                    <a:moveTo>
                      <a:pt x="19" y="76"/>
                    </a:moveTo>
                    <a:cubicBezTo>
                      <a:pt x="11" y="76"/>
                      <a:pt x="5" y="71"/>
                      <a:pt x="2" y="64"/>
                    </a:cubicBezTo>
                    <a:cubicBezTo>
                      <a:pt x="0" y="55"/>
                      <a:pt x="5" y="45"/>
                      <a:pt x="14" y="42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51" y="0"/>
                      <a:pt x="160" y="5"/>
                      <a:pt x="163" y="14"/>
                    </a:cubicBezTo>
                    <a:cubicBezTo>
                      <a:pt x="166" y="23"/>
                      <a:pt x="161" y="33"/>
                      <a:pt x="152" y="36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2" y="76"/>
                      <a:pt x="20" y="76"/>
                      <a:pt x="19" y="7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1824319" y="2604599"/>
                <a:ext cx="64463" cy="123287"/>
              </a:xfrm>
              <a:custGeom>
                <a:avLst/>
                <a:gdLst>
                  <a:gd name="T0" fmla="*/ 17 w 34"/>
                  <a:gd name="T1" fmla="*/ 65 h 65"/>
                  <a:gd name="T2" fmla="*/ 0 w 34"/>
                  <a:gd name="T3" fmla="*/ 48 h 65"/>
                  <a:gd name="T4" fmla="*/ 0 w 34"/>
                  <a:gd name="T5" fmla="*/ 17 h 65"/>
                  <a:gd name="T6" fmla="*/ 17 w 34"/>
                  <a:gd name="T7" fmla="*/ 0 h 65"/>
                  <a:gd name="T8" fmla="*/ 34 w 34"/>
                  <a:gd name="T9" fmla="*/ 17 h 65"/>
                  <a:gd name="T10" fmla="*/ 34 w 34"/>
                  <a:gd name="T11" fmla="*/ 48 h 65"/>
                  <a:gd name="T12" fmla="*/ 17 w 34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5">
                    <a:moveTo>
                      <a:pt x="17" y="65"/>
                    </a:moveTo>
                    <a:cubicBezTo>
                      <a:pt x="7" y="65"/>
                      <a:pt x="0" y="57"/>
                      <a:pt x="0" y="4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7"/>
                      <a:pt x="26" y="65"/>
                      <a:pt x="17" y="6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714743" y="971258"/>
                <a:ext cx="367441" cy="410954"/>
              </a:xfrm>
              <a:custGeom>
                <a:avLst/>
                <a:gdLst>
                  <a:gd name="T0" fmla="*/ 174 w 193"/>
                  <a:gd name="T1" fmla="*/ 216 h 216"/>
                  <a:gd name="T2" fmla="*/ 167 w 193"/>
                  <a:gd name="T3" fmla="*/ 215 h 216"/>
                  <a:gd name="T4" fmla="*/ 11 w 193"/>
                  <a:gd name="T5" fmla="*/ 146 h 216"/>
                  <a:gd name="T6" fmla="*/ 1 w 193"/>
                  <a:gd name="T7" fmla="*/ 128 h 216"/>
                  <a:gd name="T8" fmla="*/ 21 w 193"/>
                  <a:gd name="T9" fmla="*/ 15 h 216"/>
                  <a:gd name="T10" fmla="*/ 41 w 193"/>
                  <a:gd name="T11" fmla="*/ 1 h 216"/>
                  <a:gd name="T12" fmla="*/ 55 w 193"/>
                  <a:gd name="T13" fmla="*/ 21 h 216"/>
                  <a:gd name="T14" fmla="*/ 37 w 193"/>
                  <a:gd name="T15" fmla="*/ 121 h 216"/>
                  <a:gd name="T16" fmla="*/ 181 w 193"/>
                  <a:gd name="T17" fmla="*/ 184 h 216"/>
                  <a:gd name="T18" fmla="*/ 190 w 193"/>
                  <a:gd name="T19" fmla="*/ 206 h 216"/>
                  <a:gd name="T20" fmla="*/ 174 w 193"/>
                  <a:gd name="T2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3" h="216">
                    <a:moveTo>
                      <a:pt x="174" y="216"/>
                    </a:moveTo>
                    <a:cubicBezTo>
                      <a:pt x="172" y="216"/>
                      <a:pt x="169" y="216"/>
                      <a:pt x="167" y="215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4" y="143"/>
                      <a:pt x="0" y="136"/>
                      <a:pt x="1" y="128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6"/>
                      <a:pt x="32" y="0"/>
                      <a:pt x="41" y="1"/>
                    </a:cubicBezTo>
                    <a:cubicBezTo>
                      <a:pt x="50" y="3"/>
                      <a:pt x="56" y="12"/>
                      <a:pt x="55" y="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181" y="184"/>
                      <a:pt x="181" y="184"/>
                      <a:pt x="181" y="184"/>
                    </a:cubicBezTo>
                    <a:cubicBezTo>
                      <a:pt x="190" y="187"/>
                      <a:pt x="193" y="197"/>
                      <a:pt x="190" y="206"/>
                    </a:cubicBezTo>
                    <a:cubicBezTo>
                      <a:pt x="187" y="212"/>
                      <a:pt x="181" y="216"/>
                      <a:pt x="174" y="21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Freeform 37"/>
              <p:cNvSpPr>
                <a:spLocks noEditPoints="1"/>
              </p:cNvSpPr>
              <p:nvPr/>
            </p:nvSpPr>
            <p:spPr bwMode="auto">
              <a:xfrm>
                <a:off x="2821891" y="1401551"/>
                <a:ext cx="677672" cy="715544"/>
              </a:xfrm>
              <a:custGeom>
                <a:avLst/>
                <a:gdLst>
                  <a:gd name="T0" fmla="*/ 182 w 356"/>
                  <a:gd name="T1" fmla="*/ 376 h 376"/>
                  <a:gd name="T2" fmla="*/ 126 w 356"/>
                  <a:gd name="T3" fmla="*/ 332 h 376"/>
                  <a:gd name="T4" fmla="*/ 112 w 356"/>
                  <a:gd name="T5" fmla="*/ 299 h 376"/>
                  <a:gd name="T6" fmla="*/ 76 w 356"/>
                  <a:gd name="T7" fmla="*/ 301 h 376"/>
                  <a:gd name="T8" fmla="*/ 17 w 356"/>
                  <a:gd name="T9" fmla="*/ 284 h 376"/>
                  <a:gd name="T10" fmla="*/ 28 w 356"/>
                  <a:gd name="T11" fmla="*/ 214 h 376"/>
                  <a:gd name="T12" fmla="*/ 51 w 356"/>
                  <a:gd name="T13" fmla="*/ 169 h 376"/>
                  <a:gd name="T14" fmla="*/ 10 w 356"/>
                  <a:gd name="T15" fmla="*/ 129 h 376"/>
                  <a:gd name="T16" fmla="*/ 22 w 356"/>
                  <a:gd name="T17" fmla="*/ 85 h 376"/>
                  <a:gd name="T18" fmla="*/ 81 w 356"/>
                  <a:gd name="T19" fmla="*/ 70 h 376"/>
                  <a:gd name="T20" fmla="*/ 132 w 356"/>
                  <a:gd name="T21" fmla="*/ 68 h 376"/>
                  <a:gd name="T22" fmla="*/ 176 w 356"/>
                  <a:gd name="T23" fmla="*/ 0 h 376"/>
                  <a:gd name="T24" fmla="*/ 190 w 356"/>
                  <a:gd name="T25" fmla="*/ 0 h 376"/>
                  <a:gd name="T26" fmla="*/ 232 w 356"/>
                  <a:gd name="T27" fmla="*/ 70 h 376"/>
                  <a:gd name="T28" fmla="*/ 260 w 356"/>
                  <a:gd name="T29" fmla="*/ 87 h 376"/>
                  <a:gd name="T30" fmla="*/ 303 w 356"/>
                  <a:gd name="T31" fmla="*/ 69 h 376"/>
                  <a:gd name="T32" fmla="*/ 347 w 356"/>
                  <a:gd name="T33" fmla="*/ 103 h 376"/>
                  <a:gd name="T34" fmla="*/ 330 w 356"/>
                  <a:gd name="T35" fmla="*/ 162 h 376"/>
                  <a:gd name="T36" fmla="*/ 307 w 356"/>
                  <a:gd name="T37" fmla="*/ 207 h 376"/>
                  <a:gd name="T38" fmla="*/ 344 w 356"/>
                  <a:gd name="T39" fmla="*/ 280 h 376"/>
                  <a:gd name="T40" fmla="*/ 300 w 356"/>
                  <a:gd name="T41" fmla="*/ 312 h 376"/>
                  <a:gd name="T42" fmla="*/ 277 w 356"/>
                  <a:gd name="T43" fmla="*/ 306 h 376"/>
                  <a:gd name="T44" fmla="*/ 226 w 356"/>
                  <a:gd name="T45" fmla="*/ 308 h 376"/>
                  <a:gd name="T46" fmla="*/ 183 w 356"/>
                  <a:gd name="T47" fmla="*/ 376 h 376"/>
                  <a:gd name="T48" fmla="*/ 113 w 356"/>
                  <a:gd name="T49" fmla="*/ 256 h 376"/>
                  <a:gd name="T50" fmla="*/ 149 w 356"/>
                  <a:gd name="T51" fmla="*/ 278 h 376"/>
                  <a:gd name="T52" fmla="*/ 160 w 356"/>
                  <a:gd name="T53" fmla="*/ 333 h 376"/>
                  <a:gd name="T54" fmla="*/ 182 w 356"/>
                  <a:gd name="T55" fmla="*/ 342 h 376"/>
                  <a:gd name="T56" fmla="*/ 183 w 356"/>
                  <a:gd name="T57" fmla="*/ 342 h 376"/>
                  <a:gd name="T58" fmla="*/ 193 w 356"/>
                  <a:gd name="T59" fmla="*/ 295 h 376"/>
                  <a:gd name="T60" fmla="*/ 243 w 356"/>
                  <a:gd name="T61" fmla="*/ 259 h 376"/>
                  <a:gd name="T62" fmla="*/ 295 w 356"/>
                  <a:gd name="T63" fmla="*/ 277 h 376"/>
                  <a:gd name="T64" fmla="*/ 300 w 356"/>
                  <a:gd name="T65" fmla="*/ 278 h 376"/>
                  <a:gd name="T66" fmla="*/ 314 w 356"/>
                  <a:gd name="T67" fmla="*/ 262 h 376"/>
                  <a:gd name="T68" fmla="*/ 279 w 356"/>
                  <a:gd name="T69" fmla="*/ 230 h 376"/>
                  <a:gd name="T70" fmla="*/ 272 w 356"/>
                  <a:gd name="T71" fmla="*/ 169 h 376"/>
                  <a:gd name="T72" fmla="*/ 314 w 356"/>
                  <a:gd name="T73" fmla="*/ 132 h 376"/>
                  <a:gd name="T74" fmla="*/ 317 w 356"/>
                  <a:gd name="T75" fmla="*/ 120 h 376"/>
                  <a:gd name="T76" fmla="*/ 303 w 356"/>
                  <a:gd name="T77" fmla="*/ 103 h 376"/>
                  <a:gd name="T78" fmla="*/ 266 w 356"/>
                  <a:gd name="T79" fmla="*/ 123 h 376"/>
                  <a:gd name="T80" fmla="*/ 229 w 356"/>
                  <a:gd name="T81" fmla="*/ 107 h 376"/>
                  <a:gd name="T82" fmla="*/ 197 w 356"/>
                  <a:gd name="T83" fmla="*/ 81 h 376"/>
                  <a:gd name="T84" fmla="*/ 189 w 356"/>
                  <a:gd name="T85" fmla="*/ 34 h 376"/>
                  <a:gd name="T86" fmla="*/ 176 w 356"/>
                  <a:gd name="T87" fmla="*/ 34 h 376"/>
                  <a:gd name="T88" fmla="*/ 166 w 356"/>
                  <a:gd name="T89" fmla="*/ 80 h 376"/>
                  <a:gd name="T90" fmla="*/ 116 w 356"/>
                  <a:gd name="T91" fmla="*/ 117 h 376"/>
                  <a:gd name="T92" fmla="*/ 63 w 356"/>
                  <a:gd name="T93" fmla="*/ 99 h 376"/>
                  <a:gd name="T94" fmla="*/ 44 w 356"/>
                  <a:gd name="T95" fmla="*/ 114 h 376"/>
                  <a:gd name="T96" fmla="*/ 47 w 356"/>
                  <a:gd name="T97" fmla="*/ 126 h 376"/>
                  <a:gd name="T98" fmla="*/ 87 w 356"/>
                  <a:gd name="T99" fmla="*/ 165 h 376"/>
                  <a:gd name="T100" fmla="*/ 78 w 356"/>
                  <a:gd name="T101" fmla="*/ 226 h 376"/>
                  <a:gd name="T102" fmla="*/ 41 w 356"/>
                  <a:gd name="T103" fmla="*/ 257 h 376"/>
                  <a:gd name="T104" fmla="*/ 55 w 356"/>
                  <a:gd name="T105" fmla="*/ 273 h 376"/>
                  <a:gd name="T106" fmla="*/ 93 w 356"/>
                  <a:gd name="T107" fmla="*/ 253 h 376"/>
                  <a:gd name="T108" fmla="*/ 179 w 356"/>
                  <a:gd name="T109" fmla="*/ 256 h 376"/>
                  <a:gd name="T110" fmla="*/ 120 w 356"/>
                  <a:gd name="T111" fmla="*/ 221 h 376"/>
                  <a:gd name="T112" fmla="*/ 179 w 356"/>
                  <a:gd name="T113" fmla="*/ 120 h 376"/>
                  <a:gd name="T114" fmla="*/ 239 w 356"/>
                  <a:gd name="T115" fmla="*/ 155 h 376"/>
                  <a:gd name="T116" fmla="*/ 179 w 356"/>
                  <a:gd name="T117" fmla="*/ 256 h 376"/>
                  <a:gd name="T118" fmla="*/ 146 w 356"/>
                  <a:gd name="T119" fmla="*/ 179 h 376"/>
                  <a:gd name="T120" fmla="*/ 170 w 356"/>
                  <a:gd name="T121" fmla="*/ 221 h 376"/>
                  <a:gd name="T122" fmla="*/ 212 w 356"/>
                  <a:gd name="T123" fmla="*/ 197 h 376"/>
                  <a:gd name="T124" fmla="*/ 189 w 356"/>
                  <a:gd name="T125" fmla="*/ 15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6" h="376">
                    <a:moveTo>
                      <a:pt x="183" y="376"/>
                    </a:moveTo>
                    <a:cubicBezTo>
                      <a:pt x="183" y="376"/>
                      <a:pt x="182" y="376"/>
                      <a:pt x="182" y="376"/>
                    </a:cubicBezTo>
                    <a:cubicBezTo>
                      <a:pt x="169" y="376"/>
                      <a:pt x="169" y="376"/>
                      <a:pt x="169" y="376"/>
                    </a:cubicBezTo>
                    <a:cubicBezTo>
                      <a:pt x="145" y="376"/>
                      <a:pt x="126" y="356"/>
                      <a:pt x="126" y="332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22" y="304"/>
                      <a:pt x="117" y="301"/>
                      <a:pt x="112" y="299"/>
                    </a:cubicBezTo>
                    <a:cubicBezTo>
                      <a:pt x="108" y="296"/>
                      <a:pt x="103" y="293"/>
                      <a:pt x="99" y="289"/>
                    </a:cubicBezTo>
                    <a:cubicBezTo>
                      <a:pt x="76" y="301"/>
                      <a:pt x="76" y="301"/>
                      <a:pt x="76" y="301"/>
                    </a:cubicBezTo>
                    <a:cubicBezTo>
                      <a:pt x="70" y="305"/>
                      <a:pt x="63" y="307"/>
                      <a:pt x="55" y="307"/>
                    </a:cubicBezTo>
                    <a:cubicBezTo>
                      <a:pt x="39" y="307"/>
                      <a:pt x="25" y="298"/>
                      <a:pt x="17" y="284"/>
                    </a:cubicBezTo>
                    <a:cubicBezTo>
                      <a:pt x="11" y="273"/>
                      <a:pt x="11" y="273"/>
                      <a:pt x="11" y="273"/>
                    </a:cubicBezTo>
                    <a:cubicBezTo>
                      <a:pt x="0" y="252"/>
                      <a:pt x="7" y="226"/>
                      <a:pt x="28" y="214"/>
                    </a:cubicBezTo>
                    <a:cubicBezTo>
                      <a:pt x="51" y="202"/>
                      <a:pt x="51" y="202"/>
                      <a:pt x="51" y="202"/>
                    </a:cubicBezTo>
                    <a:cubicBezTo>
                      <a:pt x="50" y="191"/>
                      <a:pt x="50" y="180"/>
                      <a:pt x="51" y="16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0" y="149"/>
                      <a:pt x="13" y="140"/>
                      <a:pt x="10" y="129"/>
                    </a:cubicBezTo>
                    <a:cubicBezTo>
                      <a:pt x="7" y="118"/>
                      <a:pt x="9" y="106"/>
                      <a:pt x="15" y="9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9" y="72"/>
                      <a:pt x="44" y="64"/>
                      <a:pt x="59" y="64"/>
                    </a:cubicBezTo>
                    <a:cubicBezTo>
                      <a:pt x="67" y="64"/>
                      <a:pt x="74" y="66"/>
                      <a:pt x="81" y="70"/>
                    </a:cubicBezTo>
                    <a:cubicBezTo>
                      <a:pt x="103" y="84"/>
                      <a:pt x="103" y="84"/>
                      <a:pt x="103" y="84"/>
                    </a:cubicBezTo>
                    <a:cubicBezTo>
                      <a:pt x="112" y="77"/>
                      <a:pt x="122" y="72"/>
                      <a:pt x="132" y="68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3" y="19"/>
                      <a:pt x="152" y="0"/>
                      <a:pt x="176" y="0"/>
                    </a:cubicBezTo>
                    <a:cubicBezTo>
                      <a:pt x="176" y="0"/>
                      <a:pt x="177" y="0"/>
                      <a:pt x="177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14" y="0"/>
                      <a:pt x="233" y="20"/>
                      <a:pt x="232" y="44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7" y="72"/>
                      <a:pt x="242" y="75"/>
                      <a:pt x="246" y="77"/>
                    </a:cubicBezTo>
                    <a:cubicBezTo>
                      <a:pt x="251" y="80"/>
                      <a:pt x="255" y="83"/>
                      <a:pt x="260" y="87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9" y="71"/>
                      <a:pt x="296" y="69"/>
                      <a:pt x="303" y="69"/>
                    </a:cubicBezTo>
                    <a:cubicBezTo>
                      <a:pt x="319" y="69"/>
                      <a:pt x="333" y="78"/>
                      <a:pt x="341" y="92"/>
                    </a:cubicBezTo>
                    <a:cubicBezTo>
                      <a:pt x="347" y="103"/>
                      <a:pt x="347" y="103"/>
                      <a:pt x="347" y="103"/>
                    </a:cubicBezTo>
                    <a:cubicBezTo>
                      <a:pt x="353" y="113"/>
                      <a:pt x="354" y="125"/>
                      <a:pt x="351" y="136"/>
                    </a:cubicBezTo>
                    <a:cubicBezTo>
                      <a:pt x="348" y="147"/>
                      <a:pt x="340" y="156"/>
                      <a:pt x="330" y="162"/>
                    </a:cubicBezTo>
                    <a:cubicBezTo>
                      <a:pt x="308" y="174"/>
                      <a:pt x="308" y="174"/>
                      <a:pt x="308" y="174"/>
                    </a:cubicBezTo>
                    <a:cubicBezTo>
                      <a:pt x="309" y="185"/>
                      <a:pt x="309" y="196"/>
                      <a:pt x="307" y="207"/>
                    </a:cubicBez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49" y="233"/>
                      <a:pt x="356" y="260"/>
                      <a:pt x="344" y="280"/>
                    </a:cubicBezTo>
                    <a:cubicBezTo>
                      <a:pt x="337" y="291"/>
                      <a:pt x="337" y="291"/>
                      <a:pt x="337" y="291"/>
                    </a:cubicBezTo>
                    <a:cubicBezTo>
                      <a:pt x="329" y="304"/>
                      <a:pt x="315" y="312"/>
                      <a:pt x="300" y="312"/>
                    </a:cubicBezTo>
                    <a:cubicBezTo>
                      <a:pt x="300" y="312"/>
                      <a:pt x="300" y="312"/>
                      <a:pt x="300" y="312"/>
                    </a:cubicBezTo>
                    <a:cubicBezTo>
                      <a:pt x="292" y="312"/>
                      <a:pt x="284" y="310"/>
                      <a:pt x="277" y="306"/>
                    </a:cubicBezTo>
                    <a:cubicBezTo>
                      <a:pt x="255" y="292"/>
                      <a:pt x="255" y="292"/>
                      <a:pt x="255" y="292"/>
                    </a:cubicBezTo>
                    <a:cubicBezTo>
                      <a:pt x="246" y="299"/>
                      <a:pt x="237" y="304"/>
                      <a:pt x="226" y="308"/>
                    </a:cubicBezTo>
                    <a:cubicBezTo>
                      <a:pt x="226" y="334"/>
                      <a:pt x="226" y="334"/>
                      <a:pt x="226" y="334"/>
                    </a:cubicBezTo>
                    <a:cubicBezTo>
                      <a:pt x="225" y="357"/>
                      <a:pt x="206" y="376"/>
                      <a:pt x="183" y="376"/>
                    </a:cubicBezTo>
                    <a:close/>
                    <a:moveTo>
                      <a:pt x="101" y="251"/>
                    </a:moveTo>
                    <a:cubicBezTo>
                      <a:pt x="105" y="251"/>
                      <a:pt x="110" y="253"/>
                      <a:pt x="113" y="256"/>
                    </a:cubicBezTo>
                    <a:cubicBezTo>
                      <a:pt x="118" y="261"/>
                      <a:pt x="124" y="266"/>
                      <a:pt x="130" y="269"/>
                    </a:cubicBezTo>
                    <a:cubicBezTo>
                      <a:pt x="136" y="273"/>
                      <a:pt x="142" y="276"/>
                      <a:pt x="149" y="278"/>
                    </a:cubicBezTo>
                    <a:cubicBezTo>
                      <a:pt x="157" y="281"/>
                      <a:pt x="161" y="287"/>
                      <a:pt x="161" y="295"/>
                    </a:cubicBezTo>
                    <a:cubicBezTo>
                      <a:pt x="160" y="333"/>
                      <a:pt x="160" y="333"/>
                      <a:pt x="160" y="333"/>
                    </a:cubicBezTo>
                    <a:cubicBezTo>
                      <a:pt x="160" y="338"/>
                      <a:pt x="164" y="342"/>
                      <a:pt x="169" y="342"/>
                    </a:cubicBezTo>
                    <a:cubicBezTo>
                      <a:pt x="182" y="342"/>
                      <a:pt x="182" y="342"/>
                      <a:pt x="182" y="342"/>
                    </a:cubicBezTo>
                    <a:cubicBezTo>
                      <a:pt x="183" y="359"/>
                      <a:pt x="183" y="359"/>
                      <a:pt x="183" y="359"/>
                    </a:cubicBezTo>
                    <a:cubicBezTo>
                      <a:pt x="183" y="342"/>
                      <a:pt x="183" y="342"/>
                      <a:pt x="183" y="342"/>
                    </a:cubicBezTo>
                    <a:cubicBezTo>
                      <a:pt x="188" y="342"/>
                      <a:pt x="192" y="338"/>
                      <a:pt x="192" y="333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88"/>
                      <a:pt x="198" y="282"/>
                      <a:pt x="205" y="279"/>
                    </a:cubicBezTo>
                    <a:cubicBezTo>
                      <a:pt x="219" y="275"/>
                      <a:pt x="232" y="269"/>
                      <a:pt x="243" y="259"/>
                    </a:cubicBezTo>
                    <a:cubicBezTo>
                      <a:pt x="248" y="254"/>
                      <a:pt x="256" y="253"/>
                      <a:pt x="263" y="257"/>
                    </a:cubicBezTo>
                    <a:cubicBezTo>
                      <a:pt x="295" y="277"/>
                      <a:pt x="295" y="277"/>
                      <a:pt x="295" y="277"/>
                    </a:cubicBezTo>
                    <a:cubicBezTo>
                      <a:pt x="296" y="278"/>
                      <a:pt x="298" y="278"/>
                      <a:pt x="300" y="278"/>
                    </a:cubicBezTo>
                    <a:cubicBezTo>
                      <a:pt x="300" y="278"/>
                      <a:pt x="300" y="278"/>
                      <a:pt x="300" y="278"/>
                    </a:cubicBezTo>
                    <a:cubicBezTo>
                      <a:pt x="303" y="278"/>
                      <a:pt x="306" y="276"/>
                      <a:pt x="308" y="274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7" y="258"/>
                      <a:pt x="316" y="252"/>
                      <a:pt x="311" y="250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73" y="226"/>
                      <a:pt x="270" y="219"/>
                      <a:pt x="271" y="211"/>
                    </a:cubicBezTo>
                    <a:cubicBezTo>
                      <a:pt x="275" y="197"/>
                      <a:pt x="275" y="183"/>
                      <a:pt x="272" y="169"/>
                    </a:cubicBezTo>
                    <a:cubicBezTo>
                      <a:pt x="271" y="161"/>
                      <a:pt x="274" y="154"/>
                      <a:pt x="281" y="150"/>
                    </a:cubicBezTo>
                    <a:cubicBezTo>
                      <a:pt x="314" y="132"/>
                      <a:pt x="314" y="132"/>
                      <a:pt x="314" y="132"/>
                    </a:cubicBezTo>
                    <a:cubicBezTo>
                      <a:pt x="316" y="131"/>
                      <a:pt x="318" y="129"/>
                      <a:pt x="318" y="127"/>
                    </a:cubicBezTo>
                    <a:cubicBezTo>
                      <a:pt x="319" y="124"/>
                      <a:pt x="319" y="122"/>
                      <a:pt x="317" y="120"/>
                    </a:cubicBezTo>
                    <a:cubicBezTo>
                      <a:pt x="311" y="108"/>
                      <a:pt x="311" y="108"/>
                      <a:pt x="311" y="108"/>
                    </a:cubicBezTo>
                    <a:cubicBezTo>
                      <a:pt x="309" y="105"/>
                      <a:pt x="306" y="103"/>
                      <a:pt x="303" y="103"/>
                    </a:cubicBezTo>
                    <a:cubicBezTo>
                      <a:pt x="302" y="103"/>
                      <a:pt x="300" y="104"/>
                      <a:pt x="299" y="104"/>
                    </a:cubicBezTo>
                    <a:cubicBezTo>
                      <a:pt x="266" y="123"/>
                      <a:pt x="266" y="123"/>
                      <a:pt x="266" y="123"/>
                    </a:cubicBezTo>
                    <a:cubicBezTo>
                      <a:pt x="259" y="126"/>
                      <a:pt x="251" y="125"/>
                      <a:pt x="245" y="120"/>
                    </a:cubicBezTo>
                    <a:cubicBezTo>
                      <a:pt x="240" y="115"/>
                      <a:pt x="234" y="110"/>
                      <a:pt x="229" y="107"/>
                    </a:cubicBezTo>
                    <a:cubicBezTo>
                      <a:pt x="223" y="103"/>
                      <a:pt x="216" y="100"/>
                      <a:pt x="209" y="98"/>
                    </a:cubicBezTo>
                    <a:cubicBezTo>
                      <a:pt x="202" y="95"/>
                      <a:pt x="197" y="89"/>
                      <a:pt x="197" y="81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8" y="38"/>
                      <a:pt x="194" y="34"/>
                      <a:pt x="189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1" y="34"/>
                      <a:pt x="167" y="38"/>
                      <a:pt x="167" y="43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8"/>
                      <a:pt x="161" y="95"/>
                      <a:pt x="153" y="97"/>
                    </a:cubicBezTo>
                    <a:cubicBezTo>
                      <a:pt x="139" y="101"/>
                      <a:pt x="127" y="107"/>
                      <a:pt x="116" y="117"/>
                    </a:cubicBezTo>
                    <a:cubicBezTo>
                      <a:pt x="110" y="122"/>
                      <a:pt x="102" y="123"/>
                      <a:pt x="96" y="11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9" y="97"/>
                      <a:pt x="53" y="98"/>
                      <a:pt x="51" y="102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43" y="116"/>
                      <a:pt x="42" y="118"/>
                      <a:pt x="43" y="121"/>
                    </a:cubicBezTo>
                    <a:cubicBezTo>
                      <a:pt x="43" y="123"/>
                      <a:pt x="45" y="125"/>
                      <a:pt x="47" y="126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86" y="150"/>
                      <a:pt x="89" y="157"/>
                      <a:pt x="87" y="165"/>
                    </a:cubicBezTo>
                    <a:cubicBezTo>
                      <a:pt x="83" y="178"/>
                      <a:pt x="83" y="193"/>
                      <a:pt x="86" y="207"/>
                    </a:cubicBezTo>
                    <a:cubicBezTo>
                      <a:pt x="88" y="215"/>
                      <a:pt x="84" y="222"/>
                      <a:pt x="78" y="226"/>
                    </a:cubicBezTo>
                    <a:cubicBezTo>
                      <a:pt x="45" y="244"/>
                      <a:pt x="45" y="244"/>
                      <a:pt x="45" y="244"/>
                    </a:cubicBezTo>
                    <a:cubicBezTo>
                      <a:pt x="40" y="246"/>
                      <a:pt x="38" y="252"/>
                      <a:pt x="41" y="257"/>
                    </a:cubicBezTo>
                    <a:cubicBezTo>
                      <a:pt x="47" y="268"/>
                      <a:pt x="47" y="268"/>
                      <a:pt x="47" y="268"/>
                    </a:cubicBezTo>
                    <a:cubicBezTo>
                      <a:pt x="49" y="272"/>
                      <a:pt x="53" y="273"/>
                      <a:pt x="55" y="273"/>
                    </a:cubicBezTo>
                    <a:cubicBezTo>
                      <a:pt x="57" y="273"/>
                      <a:pt x="58" y="272"/>
                      <a:pt x="60" y="272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95" y="252"/>
                      <a:pt x="98" y="251"/>
                      <a:pt x="101" y="251"/>
                    </a:cubicBezTo>
                    <a:close/>
                    <a:moveTo>
                      <a:pt x="179" y="256"/>
                    </a:moveTo>
                    <a:cubicBezTo>
                      <a:pt x="173" y="256"/>
                      <a:pt x="167" y="255"/>
                      <a:pt x="161" y="254"/>
                    </a:cubicBezTo>
                    <a:cubicBezTo>
                      <a:pt x="143" y="249"/>
                      <a:pt x="128" y="237"/>
                      <a:pt x="120" y="221"/>
                    </a:cubicBezTo>
                    <a:cubicBezTo>
                      <a:pt x="111" y="205"/>
                      <a:pt x="108" y="187"/>
                      <a:pt x="113" y="169"/>
                    </a:cubicBezTo>
                    <a:cubicBezTo>
                      <a:pt x="122" y="140"/>
                      <a:pt x="149" y="120"/>
                      <a:pt x="179" y="120"/>
                    </a:cubicBezTo>
                    <a:cubicBezTo>
                      <a:pt x="185" y="120"/>
                      <a:pt x="192" y="121"/>
                      <a:pt x="198" y="122"/>
                    </a:cubicBezTo>
                    <a:cubicBezTo>
                      <a:pt x="215" y="127"/>
                      <a:pt x="230" y="139"/>
                      <a:pt x="239" y="155"/>
                    </a:cubicBezTo>
                    <a:cubicBezTo>
                      <a:pt x="248" y="171"/>
                      <a:pt x="250" y="189"/>
                      <a:pt x="245" y="207"/>
                    </a:cubicBezTo>
                    <a:cubicBezTo>
                      <a:pt x="237" y="236"/>
                      <a:pt x="210" y="256"/>
                      <a:pt x="179" y="256"/>
                    </a:cubicBezTo>
                    <a:close/>
                    <a:moveTo>
                      <a:pt x="179" y="154"/>
                    </a:moveTo>
                    <a:cubicBezTo>
                      <a:pt x="164" y="154"/>
                      <a:pt x="150" y="164"/>
                      <a:pt x="146" y="179"/>
                    </a:cubicBezTo>
                    <a:cubicBezTo>
                      <a:pt x="144" y="188"/>
                      <a:pt x="145" y="197"/>
                      <a:pt x="149" y="205"/>
                    </a:cubicBezTo>
                    <a:cubicBezTo>
                      <a:pt x="154" y="213"/>
                      <a:pt x="161" y="218"/>
                      <a:pt x="170" y="221"/>
                    </a:cubicBezTo>
                    <a:cubicBezTo>
                      <a:pt x="173" y="222"/>
                      <a:pt x="176" y="222"/>
                      <a:pt x="179" y="222"/>
                    </a:cubicBezTo>
                    <a:cubicBezTo>
                      <a:pt x="195" y="222"/>
                      <a:pt x="208" y="212"/>
                      <a:pt x="212" y="197"/>
                    </a:cubicBezTo>
                    <a:cubicBezTo>
                      <a:pt x="215" y="188"/>
                      <a:pt x="214" y="179"/>
                      <a:pt x="209" y="171"/>
                    </a:cubicBezTo>
                    <a:cubicBezTo>
                      <a:pt x="205" y="163"/>
                      <a:pt x="197" y="157"/>
                      <a:pt x="189" y="155"/>
                    </a:cubicBezTo>
                    <a:cubicBezTo>
                      <a:pt x="185" y="154"/>
                      <a:pt x="182" y="154"/>
                      <a:pt x="179" y="15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Freeform 38"/>
              <p:cNvSpPr>
                <a:spLocks noEditPoints="1"/>
              </p:cNvSpPr>
              <p:nvPr/>
            </p:nvSpPr>
            <p:spPr bwMode="auto">
              <a:xfrm>
                <a:off x="457695" y="345157"/>
                <a:ext cx="719573" cy="677672"/>
              </a:xfrm>
              <a:custGeom>
                <a:avLst/>
                <a:gdLst>
                  <a:gd name="T0" fmla="*/ 204 w 378"/>
                  <a:gd name="T1" fmla="*/ 331 h 356"/>
                  <a:gd name="T2" fmla="*/ 161 w 378"/>
                  <a:gd name="T3" fmla="*/ 304 h 356"/>
                  <a:gd name="T4" fmla="*/ 110 w 378"/>
                  <a:gd name="T5" fmla="*/ 343 h 356"/>
                  <a:gd name="T6" fmla="*/ 75 w 378"/>
                  <a:gd name="T7" fmla="*/ 328 h 356"/>
                  <a:gd name="T8" fmla="*/ 79 w 378"/>
                  <a:gd name="T9" fmla="*/ 246 h 356"/>
                  <a:gd name="T10" fmla="*/ 66 w 378"/>
                  <a:gd name="T11" fmla="*/ 216 h 356"/>
                  <a:gd name="T12" fmla="*/ 11 w 378"/>
                  <a:gd name="T13" fmla="*/ 198 h 356"/>
                  <a:gd name="T14" fmla="*/ 2 w 378"/>
                  <a:gd name="T15" fmla="*/ 154 h 356"/>
                  <a:gd name="T16" fmla="*/ 75 w 378"/>
                  <a:gd name="T17" fmla="*/ 117 h 356"/>
                  <a:gd name="T18" fmla="*/ 84 w 378"/>
                  <a:gd name="T19" fmla="*/ 67 h 356"/>
                  <a:gd name="T20" fmla="*/ 105 w 378"/>
                  <a:gd name="T21" fmla="*/ 10 h 356"/>
                  <a:gd name="T22" fmla="*/ 135 w 378"/>
                  <a:gd name="T23" fmla="*/ 0 h 356"/>
                  <a:gd name="T24" fmla="*/ 185 w 378"/>
                  <a:gd name="T25" fmla="*/ 49 h 356"/>
                  <a:gd name="T26" fmla="*/ 233 w 378"/>
                  <a:gd name="T27" fmla="*/ 31 h 356"/>
                  <a:gd name="T28" fmla="*/ 293 w 378"/>
                  <a:gd name="T29" fmla="*/ 21 h 356"/>
                  <a:gd name="T30" fmla="*/ 314 w 378"/>
                  <a:gd name="T31" fmla="*/ 89 h 356"/>
                  <a:gd name="T32" fmla="*/ 307 w 378"/>
                  <a:gd name="T33" fmla="*/ 124 h 356"/>
                  <a:gd name="T34" fmla="*/ 338 w 378"/>
                  <a:gd name="T35" fmla="*/ 142 h 356"/>
                  <a:gd name="T36" fmla="*/ 377 w 378"/>
                  <a:gd name="T37" fmla="*/ 190 h 356"/>
                  <a:gd name="T38" fmla="*/ 333 w 378"/>
                  <a:gd name="T39" fmla="*/ 242 h 356"/>
                  <a:gd name="T40" fmla="*/ 329 w 378"/>
                  <a:gd name="T41" fmla="*/ 241 h 356"/>
                  <a:gd name="T42" fmla="*/ 284 w 378"/>
                  <a:gd name="T43" fmla="*/ 266 h 356"/>
                  <a:gd name="T44" fmla="*/ 273 w 378"/>
                  <a:gd name="T45" fmla="*/ 347 h 356"/>
                  <a:gd name="T46" fmla="*/ 243 w 378"/>
                  <a:gd name="T47" fmla="*/ 356 h 356"/>
                  <a:gd name="T48" fmla="*/ 219 w 378"/>
                  <a:gd name="T49" fmla="*/ 282 h 356"/>
                  <a:gd name="T50" fmla="*/ 247 w 378"/>
                  <a:gd name="T51" fmla="*/ 321 h 356"/>
                  <a:gd name="T52" fmla="*/ 264 w 378"/>
                  <a:gd name="T53" fmla="*/ 303 h 356"/>
                  <a:gd name="T54" fmla="*/ 252 w 378"/>
                  <a:gd name="T55" fmla="*/ 249 h 356"/>
                  <a:gd name="T56" fmla="*/ 294 w 378"/>
                  <a:gd name="T57" fmla="*/ 204 h 356"/>
                  <a:gd name="T58" fmla="*/ 342 w 378"/>
                  <a:gd name="T59" fmla="*/ 199 h 356"/>
                  <a:gd name="T60" fmla="*/ 341 w 378"/>
                  <a:gd name="T61" fmla="*/ 180 h 356"/>
                  <a:gd name="T62" fmla="*/ 297 w 378"/>
                  <a:gd name="T63" fmla="*/ 173 h 356"/>
                  <a:gd name="T64" fmla="*/ 276 w 378"/>
                  <a:gd name="T65" fmla="*/ 139 h 356"/>
                  <a:gd name="T66" fmla="*/ 264 w 378"/>
                  <a:gd name="T67" fmla="*/ 100 h 356"/>
                  <a:gd name="T68" fmla="*/ 284 w 378"/>
                  <a:gd name="T69" fmla="*/ 56 h 356"/>
                  <a:gd name="T70" fmla="*/ 268 w 378"/>
                  <a:gd name="T71" fmla="*/ 47 h 356"/>
                  <a:gd name="T72" fmla="*/ 239 w 378"/>
                  <a:gd name="T73" fmla="*/ 82 h 356"/>
                  <a:gd name="T74" fmla="*/ 177 w 378"/>
                  <a:gd name="T75" fmla="*/ 84 h 356"/>
                  <a:gd name="T76" fmla="*/ 143 w 378"/>
                  <a:gd name="T77" fmla="*/ 40 h 356"/>
                  <a:gd name="T78" fmla="*/ 119 w 378"/>
                  <a:gd name="T79" fmla="*/ 41 h 356"/>
                  <a:gd name="T80" fmla="*/ 115 w 378"/>
                  <a:gd name="T81" fmla="*/ 53 h 356"/>
                  <a:gd name="T82" fmla="*/ 126 w 378"/>
                  <a:gd name="T83" fmla="*/ 107 h 356"/>
                  <a:gd name="T84" fmla="*/ 84 w 378"/>
                  <a:gd name="T85" fmla="*/ 152 h 356"/>
                  <a:gd name="T86" fmla="*/ 36 w 378"/>
                  <a:gd name="T87" fmla="*/ 157 h 356"/>
                  <a:gd name="T88" fmla="*/ 37 w 378"/>
                  <a:gd name="T89" fmla="*/ 177 h 356"/>
                  <a:gd name="T90" fmla="*/ 81 w 378"/>
                  <a:gd name="T91" fmla="*/ 184 h 356"/>
                  <a:gd name="T92" fmla="*/ 103 w 378"/>
                  <a:gd name="T93" fmla="*/ 218 h 356"/>
                  <a:gd name="T94" fmla="*/ 114 w 378"/>
                  <a:gd name="T95" fmla="*/ 256 h 356"/>
                  <a:gd name="T96" fmla="*/ 94 w 378"/>
                  <a:gd name="T97" fmla="*/ 300 h 356"/>
                  <a:gd name="T98" fmla="*/ 110 w 378"/>
                  <a:gd name="T99" fmla="*/ 309 h 356"/>
                  <a:gd name="T100" fmla="*/ 140 w 378"/>
                  <a:gd name="T101" fmla="*/ 275 h 356"/>
                  <a:gd name="T102" fmla="*/ 202 w 378"/>
                  <a:gd name="T103" fmla="*/ 272 h 356"/>
                  <a:gd name="T104" fmla="*/ 189 w 378"/>
                  <a:gd name="T105" fmla="*/ 246 h 356"/>
                  <a:gd name="T106" fmla="*/ 121 w 378"/>
                  <a:gd name="T107" fmla="*/ 172 h 356"/>
                  <a:gd name="T108" fmla="*/ 189 w 378"/>
                  <a:gd name="T109" fmla="*/ 110 h 356"/>
                  <a:gd name="T110" fmla="*/ 257 w 378"/>
                  <a:gd name="T111" fmla="*/ 184 h 356"/>
                  <a:gd name="T112" fmla="*/ 189 w 378"/>
                  <a:gd name="T113" fmla="*/ 246 h 356"/>
                  <a:gd name="T114" fmla="*/ 167 w 378"/>
                  <a:gd name="T115" fmla="*/ 152 h 356"/>
                  <a:gd name="T116" fmla="*/ 163 w 378"/>
                  <a:gd name="T117" fmla="*/ 200 h 356"/>
                  <a:gd name="T118" fmla="*/ 211 w 378"/>
                  <a:gd name="T119" fmla="*/ 204 h 356"/>
                  <a:gd name="T120" fmla="*/ 215 w 378"/>
                  <a:gd name="T121" fmla="*/ 1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8" h="356">
                    <a:moveTo>
                      <a:pt x="243" y="356"/>
                    </a:moveTo>
                    <a:cubicBezTo>
                      <a:pt x="227" y="356"/>
                      <a:pt x="211" y="346"/>
                      <a:pt x="204" y="331"/>
                    </a:cubicBezTo>
                    <a:cubicBezTo>
                      <a:pt x="193" y="307"/>
                      <a:pt x="193" y="307"/>
                      <a:pt x="193" y="307"/>
                    </a:cubicBezTo>
                    <a:cubicBezTo>
                      <a:pt x="182" y="308"/>
                      <a:pt x="171" y="307"/>
                      <a:pt x="161" y="304"/>
                    </a:cubicBezTo>
                    <a:cubicBezTo>
                      <a:pt x="146" y="325"/>
                      <a:pt x="146" y="325"/>
                      <a:pt x="146" y="325"/>
                    </a:cubicBezTo>
                    <a:cubicBezTo>
                      <a:pt x="138" y="336"/>
                      <a:pt x="124" y="343"/>
                      <a:pt x="110" y="343"/>
                    </a:cubicBezTo>
                    <a:cubicBezTo>
                      <a:pt x="101" y="343"/>
                      <a:pt x="93" y="340"/>
                      <a:pt x="85" y="335"/>
                    </a:cubicBezTo>
                    <a:cubicBezTo>
                      <a:pt x="75" y="328"/>
                      <a:pt x="75" y="328"/>
                      <a:pt x="75" y="328"/>
                    </a:cubicBezTo>
                    <a:cubicBezTo>
                      <a:pt x="55" y="314"/>
                      <a:pt x="51" y="287"/>
                      <a:pt x="64" y="267"/>
                    </a:cubicBezTo>
                    <a:cubicBezTo>
                      <a:pt x="79" y="246"/>
                      <a:pt x="79" y="246"/>
                      <a:pt x="79" y="246"/>
                    </a:cubicBezTo>
                    <a:cubicBezTo>
                      <a:pt x="76" y="242"/>
                      <a:pt x="74" y="237"/>
                      <a:pt x="72" y="232"/>
                    </a:cubicBezTo>
                    <a:cubicBezTo>
                      <a:pt x="69" y="227"/>
                      <a:pt x="67" y="222"/>
                      <a:pt x="66" y="216"/>
                    </a:cubicBezTo>
                    <a:cubicBezTo>
                      <a:pt x="40" y="214"/>
                      <a:pt x="40" y="214"/>
                      <a:pt x="40" y="214"/>
                    </a:cubicBezTo>
                    <a:cubicBezTo>
                      <a:pt x="29" y="213"/>
                      <a:pt x="18" y="207"/>
                      <a:pt x="11" y="198"/>
                    </a:cubicBezTo>
                    <a:cubicBezTo>
                      <a:pt x="3" y="189"/>
                      <a:pt x="0" y="178"/>
                      <a:pt x="1" y="167"/>
                    </a:cubicBezTo>
                    <a:cubicBezTo>
                      <a:pt x="2" y="154"/>
                      <a:pt x="2" y="154"/>
                      <a:pt x="2" y="154"/>
                    </a:cubicBezTo>
                    <a:cubicBezTo>
                      <a:pt x="5" y="130"/>
                      <a:pt x="25" y="112"/>
                      <a:pt x="50" y="115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81" y="107"/>
                      <a:pt x="87" y="98"/>
                      <a:pt x="94" y="9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79" y="56"/>
                      <a:pt x="78" y="45"/>
                      <a:pt x="82" y="34"/>
                    </a:cubicBezTo>
                    <a:cubicBezTo>
                      <a:pt x="86" y="23"/>
                      <a:pt x="94" y="14"/>
                      <a:pt x="105" y="10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123" y="2"/>
                      <a:pt x="129" y="0"/>
                      <a:pt x="135" y="0"/>
                    </a:cubicBezTo>
                    <a:cubicBezTo>
                      <a:pt x="152" y="0"/>
                      <a:pt x="167" y="10"/>
                      <a:pt x="174" y="26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96" y="49"/>
                      <a:pt x="207" y="50"/>
                      <a:pt x="218" y="52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41" y="20"/>
                      <a:pt x="254" y="13"/>
                      <a:pt x="268" y="13"/>
                    </a:cubicBezTo>
                    <a:cubicBezTo>
                      <a:pt x="277" y="13"/>
                      <a:pt x="286" y="16"/>
                      <a:pt x="293" y="21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323" y="42"/>
                      <a:pt x="328" y="69"/>
                      <a:pt x="314" y="89"/>
                    </a:cubicBezTo>
                    <a:cubicBezTo>
                      <a:pt x="299" y="110"/>
                      <a:pt x="299" y="110"/>
                      <a:pt x="299" y="110"/>
                    </a:cubicBezTo>
                    <a:cubicBezTo>
                      <a:pt x="302" y="115"/>
                      <a:pt x="304" y="119"/>
                      <a:pt x="307" y="124"/>
                    </a:cubicBezTo>
                    <a:cubicBezTo>
                      <a:pt x="309" y="129"/>
                      <a:pt x="311" y="135"/>
                      <a:pt x="313" y="140"/>
                    </a:cubicBezTo>
                    <a:cubicBezTo>
                      <a:pt x="338" y="142"/>
                      <a:pt x="338" y="142"/>
                      <a:pt x="338" y="142"/>
                    </a:cubicBezTo>
                    <a:cubicBezTo>
                      <a:pt x="350" y="143"/>
                      <a:pt x="360" y="149"/>
                      <a:pt x="367" y="158"/>
                    </a:cubicBezTo>
                    <a:cubicBezTo>
                      <a:pt x="375" y="167"/>
                      <a:pt x="378" y="178"/>
                      <a:pt x="377" y="190"/>
                    </a:cubicBezTo>
                    <a:cubicBezTo>
                      <a:pt x="376" y="203"/>
                      <a:pt x="376" y="203"/>
                      <a:pt x="376" y="203"/>
                    </a:cubicBezTo>
                    <a:cubicBezTo>
                      <a:pt x="374" y="225"/>
                      <a:pt x="355" y="242"/>
                      <a:pt x="333" y="242"/>
                    </a:cubicBezTo>
                    <a:cubicBezTo>
                      <a:pt x="333" y="242"/>
                      <a:pt x="333" y="242"/>
                      <a:pt x="333" y="242"/>
                    </a:cubicBezTo>
                    <a:cubicBezTo>
                      <a:pt x="332" y="242"/>
                      <a:pt x="330" y="242"/>
                      <a:pt x="329" y="241"/>
                    </a:cubicBezTo>
                    <a:cubicBezTo>
                      <a:pt x="303" y="239"/>
                      <a:pt x="303" y="239"/>
                      <a:pt x="303" y="239"/>
                    </a:cubicBezTo>
                    <a:cubicBezTo>
                      <a:pt x="298" y="249"/>
                      <a:pt x="291" y="258"/>
                      <a:pt x="284" y="266"/>
                    </a:cubicBezTo>
                    <a:cubicBezTo>
                      <a:pt x="295" y="289"/>
                      <a:pt x="295" y="289"/>
                      <a:pt x="295" y="289"/>
                    </a:cubicBezTo>
                    <a:cubicBezTo>
                      <a:pt x="305" y="311"/>
                      <a:pt x="295" y="337"/>
                      <a:pt x="273" y="347"/>
                    </a:cubicBezTo>
                    <a:cubicBezTo>
                      <a:pt x="261" y="352"/>
                      <a:pt x="261" y="352"/>
                      <a:pt x="261" y="352"/>
                    </a:cubicBezTo>
                    <a:cubicBezTo>
                      <a:pt x="256" y="355"/>
                      <a:pt x="250" y="356"/>
                      <a:pt x="243" y="356"/>
                    </a:cubicBezTo>
                    <a:close/>
                    <a:moveTo>
                      <a:pt x="204" y="272"/>
                    </a:moveTo>
                    <a:cubicBezTo>
                      <a:pt x="211" y="272"/>
                      <a:pt x="217" y="276"/>
                      <a:pt x="219" y="282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7" y="321"/>
                      <a:pt x="243" y="323"/>
                      <a:pt x="247" y="321"/>
                    </a:cubicBezTo>
                    <a:cubicBezTo>
                      <a:pt x="259" y="316"/>
                      <a:pt x="259" y="316"/>
                      <a:pt x="259" y="316"/>
                    </a:cubicBezTo>
                    <a:cubicBezTo>
                      <a:pt x="264" y="314"/>
                      <a:pt x="266" y="308"/>
                      <a:pt x="264" y="303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5" y="262"/>
                      <a:pt x="247" y="254"/>
                      <a:pt x="252" y="249"/>
                    </a:cubicBezTo>
                    <a:cubicBezTo>
                      <a:pt x="263" y="240"/>
                      <a:pt x="271" y="228"/>
                      <a:pt x="277" y="214"/>
                    </a:cubicBezTo>
                    <a:cubicBezTo>
                      <a:pt x="280" y="208"/>
                      <a:pt x="287" y="203"/>
                      <a:pt x="294" y="204"/>
                    </a:cubicBezTo>
                    <a:cubicBezTo>
                      <a:pt x="332" y="208"/>
                      <a:pt x="332" y="208"/>
                      <a:pt x="332" y="208"/>
                    </a:cubicBezTo>
                    <a:cubicBezTo>
                      <a:pt x="337" y="208"/>
                      <a:pt x="342" y="204"/>
                      <a:pt x="342" y="199"/>
                    </a:cubicBezTo>
                    <a:cubicBezTo>
                      <a:pt x="343" y="186"/>
                      <a:pt x="343" y="186"/>
                      <a:pt x="343" y="186"/>
                    </a:cubicBezTo>
                    <a:cubicBezTo>
                      <a:pt x="343" y="184"/>
                      <a:pt x="343" y="181"/>
                      <a:pt x="341" y="180"/>
                    </a:cubicBezTo>
                    <a:cubicBezTo>
                      <a:pt x="340" y="178"/>
                      <a:pt x="337" y="176"/>
                      <a:pt x="335" y="176"/>
                    </a:cubicBezTo>
                    <a:cubicBezTo>
                      <a:pt x="297" y="173"/>
                      <a:pt x="297" y="173"/>
                      <a:pt x="297" y="173"/>
                    </a:cubicBezTo>
                    <a:cubicBezTo>
                      <a:pt x="290" y="172"/>
                      <a:pt x="284" y="166"/>
                      <a:pt x="282" y="159"/>
                    </a:cubicBezTo>
                    <a:cubicBezTo>
                      <a:pt x="281" y="152"/>
                      <a:pt x="279" y="145"/>
                      <a:pt x="276" y="139"/>
                    </a:cubicBezTo>
                    <a:cubicBezTo>
                      <a:pt x="273" y="132"/>
                      <a:pt x="269" y="126"/>
                      <a:pt x="265" y="120"/>
                    </a:cubicBezTo>
                    <a:cubicBezTo>
                      <a:pt x="260" y="114"/>
                      <a:pt x="260" y="106"/>
                      <a:pt x="264" y="100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9" y="65"/>
                      <a:pt x="288" y="59"/>
                      <a:pt x="284" y="56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1" y="47"/>
                      <a:pt x="269" y="47"/>
                      <a:pt x="268" y="47"/>
                    </a:cubicBezTo>
                    <a:cubicBezTo>
                      <a:pt x="265" y="47"/>
                      <a:pt x="262" y="48"/>
                      <a:pt x="260" y="51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4" y="88"/>
                      <a:pt x="226" y="90"/>
                      <a:pt x="219" y="88"/>
                    </a:cubicBezTo>
                    <a:cubicBezTo>
                      <a:pt x="205" y="83"/>
                      <a:pt x="191" y="82"/>
                      <a:pt x="177" y="84"/>
                    </a:cubicBezTo>
                    <a:cubicBezTo>
                      <a:pt x="169" y="85"/>
                      <a:pt x="162" y="81"/>
                      <a:pt x="159" y="74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1" y="35"/>
                      <a:pt x="136" y="33"/>
                      <a:pt x="131" y="35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7" y="42"/>
                      <a:pt x="115" y="43"/>
                      <a:pt x="114" y="46"/>
                    </a:cubicBezTo>
                    <a:cubicBezTo>
                      <a:pt x="113" y="48"/>
                      <a:pt x="114" y="51"/>
                      <a:pt x="115" y="53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3" y="94"/>
                      <a:pt x="132" y="102"/>
                      <a:pt x="126" y="107"/>
                    </a:cubicBezTo>
                    <a:cubicBezTo>
                      <a:pt x="115" y="116"/>
                      <a:pt x="107" y="128"/>
                      <a:pt x="101" y="142"/>
                    </a:cubicBezTo>
                    <a:cubicBezTo>
                      <a:pt x="98" y="149"/>
                      <a:pt x="91" y="153"/>
                      <a:pt x="84" y="152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42" y="148"/>
                      <a:pt x="37" y="152"/>
                      <a:pt x="36" y="157"/>
                    </a:cubicBezTo>
                    <a:cubicBezTo>
                      <a:pt x="35" y="170"/>
                      <a:pt x="35" y="170"/>
                      <a:pt x="35" y="170"/>
                    </a:cubicBezTo>
                    <a:cubicBezTo>
                      <a:pt x="35" y="172"/>
                      <a:pt x="36" y="175"/>
                      <a:pt x="37" y="177"/>
                    </a:cubicBezTo>
                    <a:cubicBezTo>
                      <a:pt x="39" y="179"/>
                      <a:pt x="41" y="180"/>
                      <a:pt x="43" y="180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8" y="184"/>
                      <a:pt x="94" y="190"/>
                      <a:pt x="96" y="197"/>
                    </a:cubicBezTo>
                    <a:cubicBezTo>
                      <a:pt x="97" y="204"/>
                      <a:pt x="100" y="211"/>
                      <a:pt x="103" y="218"/>
                    </a:cubicBezTo>
                    <a:cubicBezTo>
                      <a:pt x="106" y="224"/>
                      <a:pt x="109" y="230"/>
                      <a:pt x="114" y="236"/>
                    </a:cubicBezTo>
                    <a:cubicBezTo>
                      <a:pt x="118" y="242"/>
                      <a:pt x="118" y="250"/>
                      <a:pt x="114" y="256"/>
                    </a:cubicBezTo>
                    <a:cubicBezTo>
                      <a:pt x="92" y="287"/>
                      <a:pt x="92" y="287"/>
                      <a:pt x="92" y="287"/>
                    </a:cubicBezTo>
                    <a:cubicBezTo>
                      <a:pt x="89" y="291"/>
                      <a:pt x="90" y="297"/>
                      <a:pt x="94" y="300"/>
                    </a:cubicBezTo>
                    <a:cubicBezTo>
                      <a:pt x="105" y="307"/>
                      <a:pt x="105" y="307"/>
                      <a:pt x="105" y="307"/>
                    </a:cubicBezTo>
                    <a:cubicBezTo>
                      <a:pt x="107" y="309"/>
                      <a:pt x="109" y="309"/>
                      <a:pt x="110" y="309"/>
                    </a:cubicBezTo>
                    <a:cubicBezTo>
                      <a:pt x="113" y="309"/>
                      <a:pt x="116" y="308"/>
                      <a:pt x="118" y="305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144" y="268"/>
                      <a:pt x="152" y="266"/>
                      <a:pt x="159" y="268"/>
                    </a:cubicBezTo>
                    <a:cubicBezTo>
                      <a:pt x="173" y="273"/>
                      <a:pt x="188" y="274"/>
                      <a:pt x="202" y="272"/>
                    </a:cubicBezTo>
                    <a:cubicBezTo>
                      <a:pt x="202" y="272"/>
                      <a:pt x="203" y="272"/>
                      <a:pt x="204" y="272"/>
                    </a:cubicBezTo>
                    <a:close/>
                    <a:moveTo>
                      <a:pt x="189" y="246"/>
                    </a:moveTo>
                    <a:cubicBezTo>
                      <a:pt x="169" y="246"/>
                      <a:pt x="150" y="238"/>
                      <a:pt x="137" y="222"/>
                    </a:cubicBezTo>
                    <a:cubicBezTo>
                      <a:pt x="125" y="208"/>
                      <a:pt x="119" y="190"/>
                      <a:pt x="121" y="172"/>
                    </a:cubicBezTo>
                    <a:cubicBezTo>
                      <a:pt x="123" y="154"/>
                      <a:pt x="131" y="137"/>
                      <a:pt x="145" y="126"/>
                    </a:cubicBezTo>
                    <a:cubicBezTo>
                      <a:pt x="158" y="115"/>
                      <a:pt x="173" y="110"/>
                      <a:pt x="189" y="110"/>
                    </a:cubicBezTo>
                    <a:cubicBezTo>
                      <a:pt x="209" y="110"/>
                      <a:pt x="228" y="119"/>
                      <a:pt x="242" y="134"/>
                    </a:cubicBezTo>
                    <a:cubicBezTo>
                      <a:pt x="253" y="148"/>
                      <a:pt x="259" y="166"/>
                      <a:pt x="257" y="184"/>
                    </a:cubicBezTo>
                    <a:cubicBezTo>
                      <a:pt x="256" y="202"/>
                      <a:pt x="247" y="219"/>
                      <a:pt x="233" y="230"/>
                    </a:cubicBezTo>
                    <a:cubicBezTo>
                      <a:pt x="221" y="241"/>
                      <a:pt x="205" y="246"/>
                      <a:pt x="189" y="246"/>
                    </a:cubicBezTo>
                    <a:close/>
                    <a:moveTo>
                      <a:pt x="189" y="144"/>
                    </a:moveTo>
                    <a:cubicBezTo>
                      <a:pt x="181" y="144"/>
                      <a:pt x="173" y="147"/>
                      <a:pt x="167" y="152"/>
                    </a:cubicBezTo>
                    <a:cubicBezTo>
                      <a:pt x="160" y="158"/>
                      <a:pt x="156" y="166"/>
                      <a:pt x="155" y="175"/>
                    </a:cubicBezTo>
                    <a:cubicBezTo>
                      <a:pt x="154" y="184"/>
                      <a:pt x="157" y="193"/>
                      <a:pt x="163" y="200"/>
                    </a:cubicBezTo>
                    <a:cubicBezTo>
                      <a:pt x="169" y="208"/>
                      <a:pt x="179" y="212"/>
                      <a:pt x="189" y="212"/>
                    </a:cubicBezTo>
                    <a:cubicBezTo>
                      <a:pt x="197" y="212"/>
                      <a:pt x="205" y="210"/>
                      <a:pt x="211" y="204"/>
                    </a:cubicBezTo>
                    <a:cubicBezTo>
                      <a:pt x="218" y="198"/>
                      <a:pt x="223" y="190"/>
                      <a:pt x="223" y="181"/>
                    </a:cubicBezTo>
                    <a:cubicBezTo>
                      <a:pt x="224" y="172"/>
                      <a:pt x="221" y="163"/>
                      <a:pt x="215" y="156"/>
                    </a:cubicBezTo>
                    <a:cubicBezTo>
                      <a:pt x="209" y="148"/>
                      <a:pt x="199" y="144"/>
                      <a:pt x="189" y="14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Freeform 39"/>
              <p:cNvSpPr>
                <a:spLocks noEditPoints="1"/>
              </p:cNvSpPr>
              <p:nvPr/>
            </p:nvSpPr>
            <p:spPr bwMode="auto">
              <a:xfrm>
                <a:off x="2290873" y="2345134"/>
                <a:ext cx="574530" cy="550357"/>
              </a:xfrm>
              <a:custGeom>
                <a:avLst/>
                <a:gdLst>
                  <a:gd name="T0" fmla="*/ 103 w 302"/>
                  <a:gd name="T1" fmla="*/ 286 h 289"/>
                  <a:gd name="T2" fmla="*/ 72 w 302"/>
                  <a:gd name="T3" fmla="*/ 235 h 289"/>
                  <a:gd name="T4" fmla="*/ 64 w 302"/>
                  <a:gd name="T5" fmla="*/ 202 h 289"/>
                  <a:gd name="T6" fmla="*/ 40 w 302"/>
                  <a:gd name="T7" fmla="*/ 206 h 289"/>
                  <a:gd name="T8" fmla="*/ 2 w 302"/>
                  <a:gd name="T9" fmla="*/ 165 h 289"/>
                  <a:gd name="T10" fmla="*/ 32 w 302"/>
                  <a:gd name="T11" fmla="*/ 122 h 289"/>
                  <a:gd name="T12" fmla="*/ 57 w 302"/>
                  <a:gd name="T13" fmla="*/ 99 h 289"/>
                  <a:gd name="T14" fmla="*/ 50 w 302"/>
                  <a:gd name="T15" fmla="*/ 33 h 289"/>
                  <a:gd name="T16" fmla="*/ 82 w 302"/>
                  <a:gd name="T17" fmla="*/ 18 h 289"/>
                  <a:gd name="T18" fmla="*/ 122 w 302"/>
                  <a:gd name="T19" fmla="*/ 44 h 289"/>
                  <a:gd name="T20" fmla="*/ 143 w 302"/>
                  <a:gd name="T21" fmla="*/ 41 h 289"/>
                  <a:gd name="T22" fmla="*/ 184 w 302"/>
                  <a:gd name="T23" fmla="*/ 0 h 289"/>
                  <a:gd name="T24" fmla="*/ 206 w 302"/>
                  <a:gd name="T25" fmla="*/ 6 h 289"/>
                  <a:gd name="T26" fmla="*/ 229 w 302"/>
                  <a:gd name="T27" fmla="*/ 53 h 289"/>
                  <a:gd name="T28" fmla="*/ 236 w 302"/>
                  <a:gd name="T29" fmla="*/ 86 h 289"/>
                  <a:gd name="T30" fmla="*/ 260 w 302"/>
                  <a:gd name="T31" fmla="*/ 83 h 289"/>
                  <a:gd name="T32" fmla="*/ 298 w 302"/>
                  <a:gd name="T33" fmla="*/ 124 h 289"/>
                  <a:gd name="T34" fmla="*/ 251 w 302"/>
                  <a:gd name="T35" fmla="*/ 170 h 289"/>
                  <a:gd name="T36" fmla="*/ 255 w 302"/>
                  <a:gd name="T37" fmla="*/ 203 h 289"/>
                  <a:gd name="T38" fmla="*/ 250 w 302"/>
                  <a:gd name="T39" fmla="*/ 256 h 289"/>
                  <a:gd name="T40" fmla="*/ 218 w 302"/>
                  <a:gd name="T41" fmla="*/ 271 h 289"/>
                  <a:gd name="T42" fmla="*/ 178 w 302"/>
                  <a:gd name="T43" fmla="*/ 244 h 289"/>
                  <a:gd name="T44" fmla="*/ 157 w 302"/>
                  <a:gd name="T45" fmla="*/ 248 h 289"/>
                  <a:gd name="T46" fmla="*/ 116 w 302"/>
                  <a:gd name="T47" fmla="*/ 289 h 289"/>
                  <a:gd name="T48" fmla="*/ 88 w 302"/>
                  <a:gd name="T49" fmla="*/ 176 h 289"/>
                  <a:gd name="T50" fmla="*/ 114 w 302"/>
                  <a:gd name="T51" fmla="*/ 219 h 289"/>
                  <a:gd name="T52" fmla="*/ 106 w 302"/>
                  <a:gd name="T53" fmla="*/ 251 h 289"/>
                  <a:gd name="T54" fmla="*/ 119 w 302"/>
                  <a:gd name="T55" fmla="*/ 252 h 289"/>
                  <a:gd name="T56" fmla="*/ 146 w 302"/>
                  <a:gd name="T57" fmla="*/ 214 h 289"/>
                  <a:gd name="T58" fmla="*/ 177 w 302"/>
                  <a:gd name="T59" fmla="*/ 208 h 289"/>
                  <a:gd name="T60" fmla="*/ 216 w 302"/>
                  <a:gd name="T61" fmla="*/ 236 h 289"/>
                  <a:gd name="T62" fmla="*/ 220 w 302"/>
                  <a:gd name="T63" fmla="*/ 236 h 289"/>
                  <a:gd name="T64" fmla="*/ 229 w 302"/>
                  <a:gd name="T65" fmla="*/ 227 h 289"/>
                  <a:gd name="T66" fmla="*/ 210 w 302"/>
                  <a:gd name="T67" fmla="*/ 202 h 289"/>
                  <a:gd name="T68" fmla="*/ 219 w 302"/>
                  <a:gd name="T69" fmla="*/ 153 h 289"/>
                  <a:gd name="T70" fmla="*/ 262 w 302"/>
                  <a:gd name="T71" fmla="*/ 133 h 289"/>
                  <a:gd name="T72" fmla="*/ 263 w 302"/>
                  <a:gd name="T73" fmla="*/ 119 h 289"/>
                  <a:gd name="T74" fmla="*/ 231 w 302"/>
                  <a:gd name="T75" fmla="*/ 122 h 289"/>
                  <a:gd name="T76" fmla="*/ 192 w 302"/>
                  <a:gd name="T77" fmla="*/ 89 h 289"/>
                  <a:gd name="T78" fmla="*/ 197 w 302"/>
                  <a:gd name="T79" fmla="*/ 42 h 289"/>
                  <a:gd name="T80" fmla="*/ 195 w 302"/>
                  <a:gd name="T81" fmla="*/ 38 h 289"/>
                  <a:gd name="T82" fmla="*/ 181 w 302"/>
                  <a:gd name="T83" fmla="*/ 36 h 289"/>
                  <a:gd name="T84" fmla="*/ 154 w 302"/>
                  <a:gd name="T85" fmla="*/ 75 h 289"/>
                  <a:gd name="T86" fmla="*/ 123 w 302"/>
                  <a:gd name="T87" fmla="*/ 80 h 289"/>
                  <a:gd name="T88" fmla="*/ 85 w 302"/>
                  <a:gd name="T89" fmla="*/ 53 h 289"/>
                  <a:gd name="T90" fmla="*/ 80 w 302"/>
                  <a:gd name="T91" fmla="*/ 52 h 289"/>
                  <a:gd name="T92" fmla="*/ 72 w 302"/>
                  <a:gd name="T93" fmla="*/ 63 h 289"/>
                  <a:gd name="T94" fmla="*/ 92 w 302"/>
                  <a:gd name="T95" fmla="*/ 106 h 289"/>
                  <a:gd name="T96" fmla="*/ 67 w 302"/>
                  <a:gd name="T97" fmla="*/ 150 h 289"/>
                  <a:gd name="T98" fmla="*/ 36 w 302"/>
                  <a:gd name="T99" fmla="*/ 157 h 289"/>
                  <a:gd name="T100" fmla="*/ 37 w 302"/>
                  <a:gd name="T101" fmla="*/ 169 h 289"/>
                  <a:gd name="T102" fmla="*/ 70 w 302"/>
                  <a:gd name="T103" fmla="*/ 16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289">
                    <a:moveTo>
                      <a:pt x="116" y="289"/>
                    </a:moveTo>
                    <a:cubicBezTo>
                      <a:pt x="112" y="289"/>
                      <a:pt x="108" y="288"/>
                      <a:pt x="103" y="286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75" y="276"/>
                      <a:pt x="65" y="254"/>
                      <a:pt x="72" y="235"/>
                    </a:cubicBezTo>
                    <a:cubicBezTo>
                      <a:pt x="78" y="218"/>
                      <a:pt x="78" y="218"/>
                      <a:pt x="78" y="218"/>
                    </a:cubicBezTo>
                    <a:cubicBezTo>
                      <a:pt x="73" y="214"/>
                      <a:pt x="68" y="208"/>
                      <a:pt x="64" y="202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5" y="206"/>
                      <a:pt x="43" y="206"/>
                      <a:pt x="40" y="206"/>
                    </a:cubicBezTo>
                    <a:cubicBezTo>
                      <a:pt x="22" y="206"/>
                      <a:pt x="7" y="193"/>
                      <a:pt x="4" y="175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55"/>
                      <a:pt x="3" y="145"/>
                      <a:pt x="8" y="137"/>
                    </a:cubicBezTo>
                    <a:cubicBezTo>
                      <a:pt x="14" y="129"/>
                      <a:pt x="23" y="123"/>
                      <a:pt x="32" y="122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1" y="112"/>
                      <a:pt x="54" y="105"/>
                      <a:pt x="57" y="99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33" y="69"/>
                      <a:pt x="35" y="46"/>
                      <a:pt x="50" y="3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21"/>
                      <a:pt x="73" y="18"/>
                      <a:pt x="82" y="18"/>
                    </a:cubicBezTo>
                    <a:cubicBezTo>
                      <a:pt x="93" y="18"/>
                      <a:pt x="104" y="22"/>
                      <a:pt x="111" y="3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25" y="43"/>
                      <a:pt x="129" y="42"/>
                      <a:pt x="132" y="42"/>
                    </a:cubicBezTo>
                    <a:cubicBezTo>
                      <a:pt x="136" y="41"/>
                      <a:pt x="139" y="41"/>
                      <a:pt x="143" y="41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54" y="10"/>
                      <a:pt x="168" y="0"/>
                      <a:pt x="184" y="0"/>
                    </a:cubicBezTo>
                    <a:cubicBezTo>
                      <a:pt x="188" y="0"/>
                      <a:pt x="193" y="1"/>
                      <a:pt x="197" y="2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16" y="9"/>
                      <a:pt x="223" y="16"/>
                      <a:pt x="227" y="25"/>
                    </a:cubicBezTo>
                    <a:cubicBezTo>
                      <a:pt x="232" y="34"/>
                      <a:pt x="232" y="44"/>
                      <a:pt x="229" y="53"/>
                    </a:cubicBezTo>
                    <a:cubicBezTo>
                      <a:pt x="223" y="70"/>
                      <a:pt x="223" y="70"/>
                      <a:pt x="223" y="70"/>
                    </a:cubicBezTo>
                    <a:cubicBezTo>
                      <a:pt x="228" y="75"/>
                      <a:pt x="232" y="80"/>
                      <a:pt x="236" y="86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6" y="83"/>
                      <a:pt x="258" y="83"/>
                      <a:pt x="260" y="83"/>
                    </a:cubicBezTo>
                    <a:cubicBezTo>
                      <a:pt x="278" y="83"/>
                      <a:pt x="293" y="96"/>
                      <a:pt x="297" y="114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302" y="144"/>
                      <a:pt x="288" y="163"/>
                      <a:pt x="268" y="167"/>
                    </a:cubicBezTo>
                    <a:cubicBezTo>
                      <a:pt x="251" y="170"/>
                      <a:pt x="251" y="170"/>
                      <a:pt x="251" y="170"/>
                    </a:cubicBezTo>
                    <a:cubicBezTo>
                      <a:pt x="249" y="177"/>
                      <a:pt x="247" y="183"/>
                      <a:pt x="243" y="190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61" y="211"/>
                      <a:pt x="264" y="220"/>
                      <a:pt x="263" y="230"/>
                    </a:cubicBezTo>
                    <a:cubicBezTo>
                      <a:pt x="262" y="240"/>
                      <a:pt x="258" y="249"/>
                      <a:pt x="250" y="256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35" y="268"/>
                      <a:pt x="227" y="271"/>
                      <a:pt x="218" y="271"/>
                    </a:cubicBezTo>
                    <a:cubicBezTo>
                      <a:pt x="207" y="271"/>
                      <a:pt x="197" y="266"/>
                      <a:pt x="190" y="257"/>
                    </a:cubicBezTo>
                    <a:cubicBezTo>
                      <a:pt x="178" y="244"/>
                      <a:pt x="178" y="244"/>
                      <a:pt x="178" y="244"/>
                    </a:cubicBezTo>
                    <a:cubicBezTo>
                      <a:pt x="175" y="245"/>
                      <a:pt x="171" y="246"/>
                      <a:pt x="168" y="246"/>
                    </a:cubicBezTo>
                    <a:cubicBezTo>
                      <a:pt x="164" y="247"/>
                      <a:pt x="161" y="247"/>
                      <a:pt x="157" y="248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46" y="279"/>
                      <a:pt x="132" y="289"/>
                      <a:pt x="116" y="289"/>
                    </a:cubicBezTo>
                    <a:close/>
                    <a:moveTo>
                      <a:pt x="73" y="166"/>
                    </a:moveTo>
                    <a:cubicBezTo>
                      <a:pt x="79" y="166"/>
                      <a:pt x="85" y="170"/>
                      <a:pt x="88" y="176"/>
                    </a:cubicBezTo>
                    <a:cubicBezTo>
                      <a:pt x="93" y="185"/>
                      <a:pt x="100" y="193"/>
                      <a:pt x="108" y="200"/>
                    </a:cubicBezTo>
                    <a:cubicBezTo>
                      <a:pt x="114" y="204"/>
                      <a:pt x="116" y="212"/>
                      <a:pt x="114" y="219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3" y="248"/>
                      <a:pt x="104" y="250"/>
                      <a:pt x="106" y="251"/>
                    </a:cubicBezTo>
                    <a:cubicBezTo>
                      <a:pt x="115" y="254"/>
                      <a:pt x="115" y="254"/>
                      <a:pt x="115" y="254"/>
                    </a:cubicBezTo>
                    <a:cubicBezTo>
                      <a:pt x="117" y="255"/>
                      <a:pt x="119" y="254"/>
                      <a:pt x="119" y="252"/>
                    </a:cubicBezTo>
                    <a:cubicBezTo>
                      <a:pt x="129" y="225"/>
                      <a:pt x="129" y="225"/>
                      <a:pt x="129" y="225"/>
                    </a:cubicBezTo>
                    <a:cubicBezTo>
                      <a:pt x="132" y="218"/>
                      <a:pt x="139" y="213"/>
                      <a:pt x="146" y="214"/>
                    </a:cubicBezTo>
                    <a:cubicBezTo>
                      <a:pt x="152" y="214"/>
                      <a:pt x="157" y="214"/>
                      <a:pt x="162" y="213"/>
                    </a:cubicBezTo>
                    <a:cubicBezTo>
                      <a:pt x="167" y="212"/>
                      <a:pt x="172" y="211"/>
                      <a:pt x="177" y="208"/>
                    </a:cubicBezTo>
                    <a:cubicBezTo>
                      <a:pt x="184" y="205"/>
                      <a:pt x="192" y="207"/>
                      <a:pt x="197" y="213"/>
                    </a:cubicBezTo>
                    <a:cubicBezTo>
                      <a:pt x="216" y="236"/>
                      <a:pt x="216" y="236"/>
                      <a:pt x="216" y="236"/>
                    </a:cubicBezTo>
                    <a:cubicBezTo>
                      <a:pt x="217" y="237"/>
                      <a:pt x="218" y="237"/>
                      <a:pt x="218" y="237"/>
                    </a:cubicBezTo>
                    <a:cubicBezTo>
                      <a:pt x="219" y="237"/>
                      <a:pt x="220" y="236"/>
                      <a:pt x="220" y="236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9" y="229"/>
                      <a:pt x="229" y="228"/>
                      <a:pt x="229" y="227"/>
                    </a:cubicBezTo>
                    <a:cubicBezTo>
                      <a:pt x="229" y="227"/>
                      <a:pt x="229" y="226"/>
                      <a:pt x="228" y="225"/>
                    </a:cubicBezTo>
                    <a:cubicBezTo>
                      <a:pt x="210" y="202"/>
                      <a:pt x="210" y="202"/>
                      <a:pt x="210" y="202"/>
                    </a:cubicBezTo>
                    <a:cubicBezTo>
                      <a:pt x="205" y="197"/>
                      <a:pt x="204" y="189"/>
                      <a:pt x="209" y="182"/>
                    </a:cubicBezTo>
                    <a:cubicBezTo>
                      <a:pt x="214" y="173"/>
                      <a:pt x="218" y="163"/>
                      <a:pt x="219" y="153"/>
                    </a:cubicBezTo>
                    <a:cubicBezTo>
                      <a:pt x="220" y="145"/>
                      <a:pt x="226" y="139"/>
                      <a:pt x="233" y="138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4" y="133"/>
                      <a:pt x="265" y="131"/>
                      <a:pt x="265" y="129"/>
                    </a:cubicBezTo>
                    <a:cubicBezTo>
                      <a:pt x="263" y="119"/>
                      <a:pt x="263" y="119"/>
                      <a:pt x="263" y="119"/>
                    </a:cubicBezTo>
                    <a:cubicBezTo>
                      <a:pt x="263" y="118"/>
                      <a:pt x="261" y="117"/>
                      <a:pt x="260" y="117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23" y="123"/>
                      <a:pt x="216" y="119"/>
                      <a:pt x="212" y="113"/>
                    </a:cubicBezTo>
                    <a:cubicBezTo>
                      <a:pt x="208" y="103"/>
                      <a:pt x="201" y="95"/>
                      <a:pt x="192" y="89"/>
                    </a:cubicBezTo>
                    <a:cubicBezTo>
                      <a:pt x="186" y="84"/>
                      <a:pt x="184" y="76"/>
                      <a:pt x="186" y="69"/>
                    </a:cubicBezTo>
                    <a:cubicBezTo>
                      <a:pt x="197" y="42"/>
                      <a:pt x="197" y="42"/>
                      <a:pt x="197" y="42"/>
                    </a:cubicBezTo>
                    <a:cubicBezTo>
                      <a:pt x="197" y="41"/>
                      <a:pt x="197" y="40"/>
                      <a:pt x="196" y="39"/>
                    </a:cubicBezTo>
                    <a:cubicBezTo>
                      <a:pt x="196" y="39"/>
                      <a:pt x="196" y="38"/>
                      <a:pt x="195" y="38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4" y="34"/>
                      <a:pt x="182" y="34"/>
                      <a:pt x="181" y="36"/>
                    </a:cubicBezTo>
                    <a:cubicBezTo>
                      <a:pt x="171" y="63"/>
                      <a:pt x="171" y="63"/>
                      <a:pt x="171" y="63"/>
                    </a:cubicBezTo>
                    <a:cubicBezTo>
                      <a:pt x="168" y="70"/>
                      <a:pt x="162" y="75"/>
                      <a:pt x="154" y="75"/>
                    </a:cubicBezTo>
                    <a:cubicBezTo>
                      <a:pt x="149" y="74"/>
                      <a:pt x="143" y="75"/>
                      <a:pt x="138" y="75"/>
                    </a:cubicBezTo>
                    <a:cubicBezTo>
                      <a:pt x="133" y="76"/>
                      <a:pt x="128" y="78"/>
                      <a:pt x="123" y="80"/>
                    </a:cubicBezTo>
                    <a:cubicBezTo>
                      <a:pt x="116" y="83"/>
                      <a:pt x="108" y="81"/>
                      <a:pt x="103" y="75"/>
                    </a:cubicBezTo>
                    <a:cubicBezTo>
                      <a:pt x="85" y="53"/>
                      <a:pt x="85" y="53"/>
                      <a:pt x="85" y="53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81" y="52"/>
                      <a:pt x="81" y="52"/>
                      <a:pt x="80" y="52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60"/>
                      <a:pt x="71" y="62"/>
                      <a:pt x="72" y="63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5" y="92"/>
                      <a:pt x="96" y="100"/>
                      <a:pt x="92" y="106"/>
                    </a:cubicBezTo>
                    <a:cubicBezTo>
                      <a:pt x="86" y="115"/>
                      <a:pt x="82" y="125"/>
                      <a:pt x="81" y="136"/>
                    </a:cubicBezTo>
                    <a:cubicBezTo>
                      <a:pt x="80" y="143"/>
                      <a:pt x="74" y="149"/>
                      <a:pt x="67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7" y="155"/>
                      <a:pt x="36" y="156"/>
                      <a:pt x="36" y="157"/>
                    </a:cubicBezTo>
                    <a:cubicBezTo>
                      <a:pt x="36" y="157"/>
                      <a:pt x="35" y="158"/>
                      <a:pt x="36" y="15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70" y="167"/>
                      <a:pt x="70" y="167"/>
                      <a:pt x="70" y="167"/>
                    </a:cubicBezTo>
                    <a:cubicBezTo>
                      <a:pt x="71" y="166"/>
                      <a:pt x="72" y="166"/>
                      <a:pt x="73" y="16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Freeform 40"/>
              <p:cNvSpPr>
                <a:spLocks noEditPoints="1"/>
              </p:cNvSpPr>
              <p:nvPr/>
            </p:nvSpPr>
            <p:spPr bwMode="auto">
              <a:xfrm>
                <a:off x="3948678" y="1145939"/>
                <a:ext cx="205477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Freeform 41"/>
              <p:cNvSpPr>
                <a:spLocks noEditPoints="1"/>
              </p:cNvSpPr>
              <p:nvPr/>
            </p:nvSpPr>
            <p:spPr bwMode="auto">
              <a:xfrm>
                <a:off x="1753409" y="2773816"/>
                <a:ext cx="206283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 bwMode="auto">
            <a:xfrm>
              <a:off x="0" y="0"/>
              <a:ext cx="6865154" cy="5024967"/>
            </a:xfrm>
            <a:custGeom>
              <a:avLst/>
              <a:gdLst>
                <a:gd name="connsiteX0" fmla="*/ 0 w 6865154"/>
                <a:gd name="connsiteY0" fmla="*/ 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  <a:gd name="connsiteX4" fmla="*/ 0 w 6865154"/>
                <a:gd name="connsiteY4" fmla="*/ 0 h 5056050"/>
                <a:gd name="connsiteX0" fmla="*/ 0 w 6865154"/>
                <a:gd name="connsiteY0" fmla="*/ 505605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154" h="5056050">
                  <a:moveTo>
                    <a:pt x="0" y="5056050"/>
                  </a:moveTo>
                  <a:lnTo>
                    <a:pt x="6865154" y="0"/>
                  </a:lnTo>
                  <a:lnTo>
                    <a:pt x="6865154" y="5056050"/>
                  </a:lnTo>
                  <a:lnTo>
                    <a:pt x="0" y="5056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7A86F2-4D6B-4E0B-88A0-EC3B67267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97" y="821799"/>
            <a:ext cx="2432719" cy="665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47DC8-3481-4432-85B3-DA2CADF44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95" y="5783084"/>
            <a:ext cx="718693" cy="2723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723D954-D647-4868-B742-551A0E7B7DD7}"/>
              </a:ext>
            </a:extLst>
          </p:cNvPr>
          <p:cNvGrpSpPr/>
          <p:nvPr/>
        </p:nvGrpSpPr>
        <p:grpSpPr>
          <a:xfrm>
            <a:off x="5525321" y="2467983"/>
            <a:ext cx="3483967" cy="1869421"/>
            <a:chOff x="5525321" y="2467983"/>
            <a:chExt cx="3483967" cy="1869421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black">
            <a:xfrm>
              <a:off x="8249815" y="4143505"/>
              <a:ext cx="715902" cy="1938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b="1" spc="-7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2025. 10 </a:t>
              </a:r>
              <a:endParaRPr lang="ko-KR" altLang="en-US" sz="1400" b="1" spc="-7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7AEDBD07-E04F-4A0B-84ED-91E542D835F3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525321" y="2467983"/>
              <a:ext cx="3483967" cy="3323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</a:t>
              </a:r>
              <a:r>
                <a:rPr lang="en-US" altLang="ko-KR" sz="2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CRM </a:t>
              </a:r>
              <a:r>
                <a:rPr lang="ko-KR" altLang="en-US" sz="2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구축 </a:t>
              </a:r>
              <a:r>
                <a:rPr lang="en-US" altLang="ko-KR" sz="2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TF</a:t>
              </a:r>
              <a:endParaRPr lang="ko-KR" altLang="en-US" sz="24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B78443A4-87A2-4397-B1D5-F924D6A87B6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804466" y="3005256"/>
              <a:ext cx="3161251" cy="2769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spc="-70" dirty="0">
                  <a:solidFill>
                    <a:srgbClr val="05507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매뉴얼</a:t>
              </a:r>
              <a:r>
                <a:rPr lang="en-US" altLang="ko-KR" sz="2000" b="1" spc="-70" dirty="0">
                  <a:solidFill>
                    <a:srgbClr val="05507D"/>
                  </a:solidFill>
                  <a:latin typeface="맑은 고딕" panose="020B0503020000020004" pitchFamily="50" charset="-127"/>
                </a:rPr>
                <a:t>_</a:t>
              </a:r>
              <a:r>
                <a:rPr lang="ko-KR" altLang="en-US" sz="2000" b="1" spc="-70" dirty="0">
                  <a:solidFill>
                    <a:srgbClr val="05507D"/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000" b="1" spc="-70" dirty="0">
                  <a:solidFill>
                    <a:srgbClr val="05507D"/>
                  </a:solidFill>
                  <a:latin typeface="맑은 고딕" panose="020B0503020000020004" pitchFamily="50" charset="-127"/>
                </a:rPr>
                <a:t>&amp;Master</a:t>
              </a:r>
              <a:endParaRPr lang="ko-KR" altLang="en-US" sz="2000" b="1" spc="-70" dirty="0">
                <a:solidFill>
                  <a:srgbClr val="05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26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62CB-3522-432B-FF7D-7E82C3E0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7A706-C1B3-FBC8-73B1-8757320D74B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BFC42-42A6-D9DF-8237-FC35755842B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69B14-0902-8282-F977-221D4222CDC7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0325"/>
            <a:ext cx="6293610" cy="4514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7E84FF-C49F-B351-15A8-66702E231AD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카테고리 선택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 뉴스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뉴스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클리핑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실시간 정보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 입력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(*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영문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영문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 및 새로 만들기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61CF5A0-E8B1-0F7E-FEDA-5FF53CEA5A1D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뉴스 등록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23A08314-9CB7-34FE-21C0-ECA12588AE0F}"/>
              </a:ext>
            </a:extLst>
          </p:cNvPr>
          <p:cNvSpPr/>
          <p:nvPr/>
        </p:nvSpPr>
        <p:spPr bwMode="gray">
          <a:xfrm>
            <a:off x="2618667" y="2882537"/>
            <a:ext cx="2824189" cy="33092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F3BB78E-D80E-D0D8-4842-6447C0728B60}"/>
              </a:ext>
            </a:extLst>
          </p:cNvPr>
          <p:cNvSpPr/>
          <p:nvPr/>
        </p:nvSpPr>
        <p:spPr bwMode="auto">
          <a:xfrm>
            <a:off x="2379689" y="2816886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12EB5773-A4E7-5D13-CED4-9838E66F6B12}"/>
              </a:ext>
            </a:extLst>
          </p:cNvPr>
          <p:cNvSpPr/>
          <p:nvPr/>
        </p:nvSpPr>
        <p:spPr bwMode="gray">
          <a:xfrm>
            <a:off x="2618667" y="3218764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5BD834-DFFD-62AB-EC4E-87A4764627FA}"/>
              </a:ext>
            </a:extLst>
          </p:cNvPr>
          <p:cNvSpPr/>
          <p:nvPr/>
        </p:nvSpPr>
        <p:spPr bwMode="auto">
          <a:xfrm>
            <a:off x="2379689" y="3095665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4988C084-A139-9EAF-4FE8-AA8060C21365}"/>
              </a:ext>
            </a:extLst>
          </p:cNvPr>
          <p:cNvSpPr/>
          <p:nvPr/>
        </p:nvSpPr>
        <p:spPr bwMode="gray">
          <a:xfrm>
            <a:off x="2618667" y="3451401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4A596D-AC46-B53D-E08D-676669631039}"/>
              </a:ext>
            </a:extLst>
          </p:cNvPr>
          <p:cNvSpPr/>
          <p:nvPr/>
        </p:nvSpPr>
        <p:spPr bwMode="auto">
          <a:xfrm>
            <a:off x="2379689" y="3374444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276380C6-EC2B-59F5-3736-5D04370FEA44}"/>
              </a:ext>
            </a:extLst>
          </p:cNvPr>
          <p:cNvSpPr/>
          <p:nvPr/>
        </p:nvSpPr>
        <p:spPr bwMode="gray">
          <a:xfrm>
            <a:off x="2618667" y="3684038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0706DA7-2DBF-454E-3459-C0D6348B9154}"/>
              </a:ext>
            </a:extLst>
          </p:cNvPr>
          <p:cNvSpPr/>
          <p:nvPr/>
        </p:nvSpPr>
        <p:spPr bwMode="auto">
          <a:xfrm>
            <a:off x="2379689" y="3653223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화살표: 오각형 66">
            <a:extLst>
              <a:ext uri="{FF2B5EF4-FFF2-40B4-BE49-F238E27FC236}">
                <a16:creationId xmlns:a16="http://schemas.microsoft.com/office/drawing/2014/main" id="{531A070A-11E0-A678-EEE5-C66FEB2EA500}"/>
              </a:ext>
            </a:extLst>
          </p:cNvPr>
          <p:cNvSpPr/>
          <p:nvPr/>
        </p:nvSpPr>
        <p:spPr bwMode="gray">
          <a:xfrm>
            <a:off x="2618667" y="4529863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BB30C8-DF26-520F-E8DF-FF797BAD4EE7}"/>
              </a:ext>
            </a:extLst>
          </p:cNvPr>
          <p:cNvSpPr/>
          <p:nvPr/>
        </p:nvSpPr>
        <p:spPr bwMode="auto">
          <a:xfrm>
            <a:off x="2379689" y="446421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F16CEC44-C5FC-EADD-80DD-0FD51272B709}"/>
              </a:ext>
            </a:extLst>
          </p:cNvPr>
          <p:cNvSpPr/>
          <p:nvPr/>
        </p:nvSpPr>
        <p:spPr bwMode="gray">
          <a:xfrm>
            <a:off x="3977753" y="5781966"/>
            <a:ext cx="1372743" cy="244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D16D73E-76B3-FF20-E402-7493726811B2}"/>
              </a:ext>
            </a:extLst>
          </p:cNvPr>
          <p:cNvSpPr/>
          <p:nvPr/>
        </p:nvSpPr>
        <p:spPr bwMode="auto">
          <a:xfrm>
            <a:off x="3738775" y="573365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1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9545-D5AB-F701-C79E-06814E767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878AA-7397-E99D-E439-1359F399ECBC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4A71F4-F3B3-BB1C-EBB1-B8697FAE0D4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924BF-32B9-7417-C5AA-CBF48ACC2090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7121"/>
            <a:ext cx="6293609" cy="4514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41C90E-E3B1-DA58-5783-4B619DA638B9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리스트에서 항목 메뉴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&gt; 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작성한 뉴스만 편집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삭제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D317DB-C233-D426-B229-3475BEA1327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</a:t>
                      </a:r>
                      <a:r>
                        <a:rPr lang="ko-KR" altLang="en-US" sz="1200" b="1"/>
                        <a:t>뉴스 수정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55B4598C-ED5E-8585-8013-F1941B671E18}"/>
              </a:ext>
            </a:extLst>
          </p:cNvPr>
          <p:cNvSpPr/>
          <p:nvPr/>
        </p:nvSpPr>
        <p:spPr bwMode="gray">
          <a:xfrm>
            <a:off x="5842861" y="3452057"/>
            <a:ext cx="54052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B8C3ED-3120-4FCD-60E8-B4FC409F225D}"/>
              </a:ext>
            </a:extLst>
          </p:cNvPr>
          <p:cNvSpPr/>
          <p:nvPr/>
        </p:nvSpPr>
        <p:spPr bwMode="auto">
          <a:xfrm>
            <a:off x="5621729" y="3271479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348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07D5-24E4-7298-0484-2FE726B2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2F566-8C79-47DC-9048-A3A92449E76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D7FE62-3FB3-23BB-4D04-219EB57EE9F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E411E-AC00-47C8-57E2-24510571EDA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5495"/>
            <a:ext cx="6293610" cy="4514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6D71D2-A80D-737A-2D76-6D245BF7411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카테고리 선택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 뉴스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뉴스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클리핑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실시간 정보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 입력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(*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영문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영문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입력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 및 새로 만들기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1D7623-ACB6-1E3F-CA0A-A613FFD2568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</a:t>
                      </a:r>
                      <a:r>
                        <a:rPr lang="ko-KR" altLang="en-US" sz="1200" b="1"/>
                        <a:t>뉴스 수정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1048667F-CA83-FF06-3B23-AC63A942EFF9}"/>
              </a:ext>
            </a:extLst>
          </p:cNvPr>
          <p:cNvSpPr/>
          <p:nvPr/>
        </p:nvSpPr>
        <p:spPr bwMode="gray">
          <a:xfrm>
            <a:off x="2618667" y="2920299"/>
            <a:ext cx="2824189" cy="22056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9D67D76-3C5D-6C29-0DCA-9F02F1D1685F}"/>
              </a:ext>
            </a:extLst>
          </p:cNvPr>
          <p:cNvSpPr/>
          <p:nvPr/>
        </p:nvSpPr>
        <p:spPr bwMode="auto">
          <a:xfrm>
            <a:off x="2379689" y="2816886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194AB76C-A4A4-F4A0-9251-5E6AA1C6EFE9}"/>
              </a:ext>
            </a:extLst>
          </p:cNvPr>
          <p:cNvSpPr/>
          <p:nvPr/>
        </p:nvSpPr>
        <p:spPr bwMode="gray">
          <a:xfrm>
            <a:off x="2618667" y="3157801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A4D6D74-CB11-B8A0-AFB2-4B836D3B7D6C}"/>
              </a:ext>
            </a:extLst>
          </p:cNvPr>
          <p:cNvSpPr/>
          <p:nvPr/>
        </p:nvSpPr>
        <p:spPr bwMode="auto">
          <a:xfrm>
            <a:off x="2379689" y="3095665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화살표: 오각형 66">
            <a:extLst>
              <a:ext uri="{FF2B5EF4-FFF2-40B4-BE49-F238E27FC236}">
                <a16:creationId xmlns:a16="http://schemas.microsoft.com/office/drawing/2014/main" id="{05EEE897-A81C-47CD-AE45-33F377DA7E10}"/>
              </a:ext>
            </a:extLst>
          </p:cNvPr>
          <p:cNvSpPr/>
          <p:nvPr/>
        </p:nvSpPr>
        <p:spPr bwMode="gray">
          <a:xfrm>
            <a:off x="2618667" y="3373020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7DB20F2-B635-1726-71ED-737FAE831EFC}"/>
              </a:ext>
            </a:extLst>
          </p:cNvPr>
          <p:cNvSpPr/>
          <p:nvPr/>
        </p:nvSpPr>
        <p:spPr bwMode="auto">
          <a:xfrm>
            <a:off x="2379689" y="3374444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A85C318B-F455-316E-870E-41F9F59C5642}"/>
              </a:ext>
            </a:extLst>
          </p:cNvPr>
          <p:cNvSpPr/>
          <p:nvPr/>
        </p:nvSpPr>
        <p:spPr bwMode="gray">
          <a:xfrm>
            <a:off x="2618667" y="3588239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20C9E2E-5953-97ED-D691-902484087229}"/>
              </a:ext>
            </a:extLst>
          </p:cNvPr>
          <p:cNvSpPr/>
          <p:nvPr/>
        </p:nvSpPr>
        <p:spPr bwMode="auto">
          <a:xfrm>
            <a:off x="2379689" y="3653223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A6A1DC57-2C78-EB8F-0377-1FE026D167EA}"/>
              </a:ext>
            </a:extLst>
          </p:cNvPr>
          <p:cNvSpPr/>
          <p:nvPr/>
        </p:nvSpPr>
        <p:spPr bwMode="gray">
          <a:xfrm>
            <a:off x="2618667" y="4460191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69EF486-0ACE-BCDF-915B-6E0BE620F2B8}"/>
              </a:ext>
            </a:extLst>
          </p:cNvPr>
          <p:cNvSpPr/>
          <p:nvPr/>
        </p:nvSpPr>
        <p:spPr bwMode="auto">
          <a:xfrm>
            <a:off x="2379689" y="446421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BABAC54F-F358-8758-BF1E-29B65C88BAE6}"/>
              </a:ext>
            </a:extLst>
          </p:cNvPr>
          <p:cNvSpPr/>
          <p:nvPr/>
        </p:nvSpPr>
        <p:spPr bwMode="gray">
          <a:xfrm>
            <a:off x="3977753" y="5781966"/>
            <a:ext cx="1372743" cy="244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BA3395-7F30-B0CC-B3E4-8F0DF84DD73F}"/>
              </a:ext>
            </a:extLst>
          </p:cNvPr>
          <p:cNvSpPr/>
          <p:nvPr/>
        </p:nvSpPr>
        <p:spPr bwMode="auto">
          <a:xfrm>
            <a:off x="3738775" y="573365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79802-4F3F-3AEC-F526-FEE1BBBF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49039-74F2-8B17-0937-9006A696019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3A13F6-D6E9-EF9C-34AF-8108A4EED03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뉴스 조회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2.1 </a:t>
                      </a:r>
                      <a:r>
                        <a:rPr lang="ko-KR" altLang="en-US" sz="1200" b="1"/>
                        <a:t>대시보드 화면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DE208B1-56B2-F0EA-4852-2D053091C3B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2779C7-D99F-1CA3-E4DF-4EBD479C2DD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홈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대시보드에서 뉴스 확인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대시보드 내 뉴스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 범위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 임직원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동 본부 내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임직원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 범위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BEB368-A7F2-2F46-92F0-0522F9E4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550E297A-AD1F-7164-E3E2-A68402D9B035}"/>
              </a:ext>
            </a:extLst>
          </p:cNvPr>
          <p:cNvSpPr/>
          <p:nvPr/>
        </p:nvSpPr>
        <p:spPr bwMode="gray">
          <a:xfrm>
            <a:off x="2234961" y="2534064"/>
            <a:ext cx="2021341" cy="133308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A913FCE-0CD0-ABFB-97D7-CF60F3982A16}"/>
              </a:ext>
            </a:extLst>
          </p:cNvPr>
          <p:cNvSpPr/>
          <p:nvPr/>
        </p:nvSpPr>
        <p:spPr bwMode="auto">
          <a:xfrm>
            <a:off x="2067394" y="24188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000215C8-D645-DD43-2650-D17AB360539C}"/>
              </a:ext>
            </a:extLst>
          </p:cNvPr>
          <p:cNvSpPr/>
          <p:nvPr/>
        </p:nvSpPr>
        <p:spPr bwMode="gray">
          <a:xfrm>
            <a:off x="1057684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E9E1DD-DE43-61F3-EFAE-383F626F21D1}"/>
              </a:ext>
            </a:extLst>
          </p:cNvPr>
          <p:cNvSpPr/>
          <p:nvPr/>
        </p:nvSpPr>
        <p:spPr bwMode="auto">
          <a:xfrm>
            <a:off x="899642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7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5F43D-F1BA-4BBC-CB5D-F12A91DA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2C7A9-8EC8-5048-2232-1377D08E843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ED9268E-3441-9BF9-0E33-8F2C44B52B9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뉴스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2.2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B7027FA-AFFE-1907-EAB6-35AAA8DBF24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48CAD-6ED5-FCB7-58D9-9EB43F3A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7" y="1915928"/>
            <a:ext cx="6296936" cy="4516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C4DC6C-344A-512A-3148-0221189E3A80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리스트 확인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리스트 내 뉴스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 범위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 임직원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 범위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임직원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 범위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뉴스번호 클릭 시 세부 내용 페이지로 이동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17AFCECD-B9E4-0C73-D00E-E51E96080A3D}"/>
              </a:ext>
            </a:extLst>
          </p:cNvPr>
          <p:cNvSpPr/>
          <p:nvPr/>
        </p:nvSpPr>
        <p:spPr bwMode="gray">
          <a:xfrm>
            <a:off x="269014" y="3137452"/>
            <a:ext cx="6210163" cy="280179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19DC4C-7523-6F68-FF5B-873DC258AE75}"/>
              </a:ext>
            </a:extLst>
          </p:cNvPr>
          <p:cNvSpPr/>
          <p:nvPr/>
        </p:nvSpPr>
        <p:spPr bwMode="auto">
          <a:xfrm>
            <a:off x="67614" y="29887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51EBDBAE-67FA-DDF1-6571-F5D792683422}"/>
              </a:ext>
            </a:extLst>
          </p:cNvPr>
          <p:cNvSpPr/>
          <p:nvPr/>
        </p:nvSpPr>
        <p:spPr bwMode="gray">
          <a:xfrm>
            <a:off x="596447" y="3329424"/>
            <a:ext cx="640169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B0325D-2167-4E8A-9599-E33F25BDB5C2}"/>
              </a:ext>
            </a:extLst>
          </p:cNvPr>
          <p:cNvSpPr/>
          <p:nvPr/>
        </p:nvSpPr>
        <p:spPr bwMode="auto">
          <a:xfrm>
            <a:off x="438407" y="31189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58777F1F-5681-3FFD-422A-95D422B6FC1A}"/>
              </a:ext>
            </a:extLst>
          </p:cNvPr>
          <p:cNvSpPr/>
          <p:nvPr/>
        </p:nvSpPr>
        <p:spPr bwMode="gray">
          <a:xfrm>
            <a:off x="4767302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97D6A9-057F-5144-1AF4-867A60933766}"/>
              </a:ext>
            </a:extLst>
          </p:cNvPr>
          <p:cNvSpPr/>
          <p:nvPr/>
        </p:nvSpPr>
        <p:spPr bwMode="auto">
          <a:xfrm>
            <a:off x="4596181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2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CC03-9D22-BE51-9E98-78931948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DB5D6-92BE-0432-DA2A-28CBADF71A7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BB1967-FB57-663A-C664-C90BDDE8421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뉴스 조회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(2/2)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DF8B0C8-F9CF-82F0-F853-C107749C210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A3027-C805-71DB-9057-5A804CA8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28A463-CCBD-978F-5EEB-01C25C39D62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번호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세부 내용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1454018E-A503-CDD4-FA71-68DEE1F7BD79}"/>
              </a:ext>
            </a:extLst>
          </p:cNvPr>
          <p:cNvSpPr/>
          <p:nvPr/>
        </p:nvSpPr>
        <p:spPr bwMode="gray">
          <a:xfrm>
            <a:off x="276618" y="2914869"/>
            <a:ext cx="4127432" cy="23015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0AF74A-566F-8B04-73C8-BBC4BFFD33F5}"/>
              </a:ext>
            </a:extLst>
          </p:cNvPr>
          <p:cNvSpPr/>
          <p:nvPr/>
        </p:nvSpPr>
        <p:spPr bwMode="auto">
          <a:xfrm>
            <a:off x="24618" y="29972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A85C3F0B-8F7C-A457-A18E-B3F3B8680792}"/>
              </a:ext>
            </a:extLst>
          </p:cNvPr>
          <p:cNvSpPr/>
          <p:nvPr/>
        </p:nvSpPr>
        <p:spPr bwMode="gray">
          <a:xfrm>
            <a:off x="371900" y="2621881"/>
            <a:ext cx="1091139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21CF47C-EC48-6B00-D155-6D163E629A05}"/>
              </a:ext>
            </a:extLst>
          </p:cNvPr>
          <p:cNvSpPr/>
          <p:nvPr/>
        </p:nvSpPr>
        <p:spPr bwMode="auto">
          <a:xfrm>
            <a:off x="135442" y="24370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B3D4-26AD-03C2-7309-802C1910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35546-CA9E-586A-B35C-28BC3C7F5E8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Change Owner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64194D-4F78-F4F1-EBB8-C3428396C5E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레코드 이관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레코드 이관 실행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 &gt; Transfer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371CC1-F7DF-05E9-64CF-2674528B2B9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F4B31-F574-38AE-2C77-A6118D531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3B8356-A889-C78D-8EAF-84906B08819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[Change Owner]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Owner / Change </a:t>
            </a:r>
            <a:r>
              <a:rPr lang="en-US" altLang="ko-KR" sz="1200" b="1" err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Onwer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설정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Owner: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레코드를 이관할 사용자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기본값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현재 로그인한 사용자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Change Owner: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레코드를 이관 받을 사용자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텍스트 박스 클릭 후 사용자 검색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Change Owner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설정 후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[Search]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클릭하여 이관할 수 있는 레코드 조회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각 카테고리에서 이관할 레코드 선택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[Change]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클릭하여 선택한 레코드 이관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314FA068-C76F-FE07-E4C2-A05D20F2B478}"/>
              </a:ext>
            </a:extLst>
          </p:cNvPr>
          <p:cNvSpPr/>
          <p:nvPr/>
        </p:nvSpPr>
        <p:spPr bwMode="gray">
          <a:xfrm>
            <a:off x="276618" y="3496040"/>
            <a:ext cx="6308326" cy="99381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2113C5-42D2-411F-8CBC-19580696477F}"/>
              </a:ext>
            </a:extLst>
          </p:cNvPr>
          <p:cNvSpPr/>
          <p:nvPr/>
        </p:nvSpPr>
        <p:spPr bwMode="auto">
          <a:xfrm>
            <a:off x="24618" y="366402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15A07BA6-9532-0A1A-A5D1-56ED521087E0}"/>
              </a:ext>
            </a:extLst>
          </p:cNvPr>
          <p:cNvSpPr/>
          <p:nvPr/>
        </p:nvSpPr>
        <p:spPr bwMode="gray">
          <a:xfrm>
            <a:off x="5615212" y="2593989"/>
            <a:ext cx="385538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7CF5E4-F89E-5F6E-3C74-B220F926BE4E}"/>
              </a:ext>
            </a:extLst>
          </p:cNvPr>
          <p:cNvSpPr/>
          <p:nvPr/>
        </p:nvSpPr>
        <p:spPr bwMode="auto">
          <a:xfrm>
            <a:off x="5378754" y="25939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DA90DC49-196D-8B5E-49FC-25FC7F60969A}"/>
              </a:ext>
            </a:extLst>
          </p:cNvPr>
          <p:cNvSpPr/>
          <p:nvPr/>
        </p:nvSpPr>
        <p:spPr bwMode="gray">
          <a:xfrm>
            <a:off x="5386427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C55E3E4-EC4A-5BD0-98FA-685C977C9821}"/>
              </a:ext>
            </a:extLst>
          </p:cNvPr>
          <p:cNvSpPr/>
          <p:nvPr/>
        </p:nvSpPr>
        <p:spPr bwMode="auto">
          <a:xfrm>
            <a:off x="5215306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D3DB8550-CB04-04BF-9B69-2A6ECEC2BB26}"/>
              </a:ext>
            </a:extLst>
          </p:cNvPr>
          <p:cNvSpPr/>
          <p:nvPr/>
        </p:nvSpPr>
        <p:spPr bwMode="gray">
          <a:xfrm>
            <a:off x="6016310" y="2593989"/>
            <a:ext cx="385538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8734A2E-D381-DFCD-B268-6484B3611423}"/>
              </a:ext>
            </a:extLst>
          </p:cNvPr>
          <p:cNvSpPr/>
          <p:nvPr/>
        </p:nvSpPr>
        <p:spPr bwMode="auto">
          <a:xfrm>
            <a:off x="6380570" y="26035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3B85456D-6247-A74B-1BFD-7D4BF3D93ED4}"/>
              </a:ext>
            </a:extLst>
          </p:cNvPr>
          <p:cNvSpPr/>
          <p:nvPr/>
        </p:nvSpPr>
        <p:spPr bwMode="gray">
          <a:xfrm>
            <a:off x="1646256" y="3045015"/>
            <a:ext cx="3569050" cy="3572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F4E6AA-AFDE-7521-FBBA-981BB9F79FC6}"/>
              </a:ext>
            </a:extLst>
          </p:cNvPr>
          <p:cNvSpPr/>
          <p:nvPr/>
        </p:nvSpPr>
        <p:spPr bwMode="auto">
          <a:xfrm>
            <a:off x="1409798" y="29716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77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B1E8-9763-B8BE-CB97-83776D6E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9C35E-70AA-9ACF-54DA-4052CF06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</a:t>
            </a:r>
            <a:r>
              <a:rPr lang="en-US" altLang="ko-KR" err="1"/>
              <a:t>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C13A26-D31C-09EF-DBFD-9D34B0947EF2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4B797CDB-BA25-C64C-6700-DDAC944FC447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EEB1F3-39B6-8955-10DA-F22AD4BF5B7E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82E9764-1DCD-FDDD-48A0-5A05C0DC595F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로그인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6CC465C-8EE8-5885-258B-B8DA544B3A67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앱 로그인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앱 로그인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C3009F-72CE-E214-5A76-5251AAED5CFA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1A6A4F49-7F72-FE2A-E923-966CF00FFCD6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A30E66E-2D4D-FC57-037B-6E0F299307B1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00B1F6C-760C-0F05-C4FB-F297BC896637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메뉴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B6C64EF-05E4-3FC1-9B93-EEEBD4177937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메뉴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메뉴 선택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5EFA18B-BC2E-B805-266D-7815D808D8DA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048B81E-F665-71FE-723F-0416DB1ABB51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8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4A15-1971-DA6E-D25B-69259FDC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공지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공지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리스트 뷰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800100" lvl="1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BE4BAF-1043-9CC6-19A9-A919357AE302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9B8CB914-DD53-3385-4CF4-55A55A080834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5C5715-6948-CDE7-8A4C-B355AAF301F0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389E47-A60E-9DA4-239A-9F47A483F4FE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DD7F62-1813-0441-0171-488E326FE646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리스트 뷰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관리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등록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수정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915FFFE-A433-D0E2-5055-8D4C744400E9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D628A3A-44FD-4088-C169-8A4BABAC6CF2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실행 단추: 앞으로 또는 다음으로 이동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3108E17-333A-4C84-7EAC-305F0E671AA2}"/>
              </a:ext>
            </a:extLst>
          </p:cNvPr>
          <p:cNvSpPr/>
          <p:nvPr/>
        </p:nvSpPr>
        <p:spPr bwMode="auto">
          <a:xfrm>
            <a:off x="1639025" y="520159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7928F-6543-2090-E1EC-DD83822D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6927-16BB-8C60-178A-8061F625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8E9BDD-AF28-B5D4-5EAA-B121E40AB942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69A5147-C355-F1B6-BEA5-23EDFC5CBFA6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5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CBFB710-15C0-64DE-A9CB-1B910CF7EAB5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57DA396-52B6-2C91-585E-B76BBFF999D8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Change Owner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5582C34-2736-338A-12D7-983F0466BE12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레코드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이관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레코드 이관</a:t>
              </a: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56E1963-60B7-B607-C510-BDCCF58096C4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1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메뉴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메뉴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메뉴 선택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BE4BAF-1043-9CC6-19A9-A919357AE302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9B8CB914-DD53-3385-4CF4-55A55A080834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5C5715-6948-CDE7-8A4C-B355AAF301F0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389E47-A60E-9DA4-239A-9F47A483F4FE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공지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DD7F62-1813-0441-0171-488E326FE646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공지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팝업 알림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1.2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대시보드 화면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1.3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리스트 뷰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800100" lvl="1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DA21327-498A-AB25-4690-0B4DB1121400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C7C069D-4CD2-28D6-2E64-1F7E067FEF2B}"/>
              </a:ext>
            </a:extLst>
          </p:cNvPr>
          <p:cNvSpPr/>
          <p:nvPr/>
        </p:nvSpPr>
        <p:spPr bwMode="auto">
          <a:xfrm>
            <a:off x="1639025" y="449819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DA70DFF-EA20-CE76-AAD8-B339AE5D98D5}"/>
              </a:ext>
            </a:extLst>
          </p:cNvPr>
          <p:cNvSpPr>
            <a:spLocks noGrp="1"/>
          </p:cNvSpPr>
          <p:nvPr/>
        </p:nvSpPr>
        <p:spPr>
          <a:xfrm>
            <a:off x="242888" y="404118"/>
            <a:ext cx="14181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2000" b="1" kern="1200" spc="-7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pc="-70" err="1"/>
              <a:t>Contents_PC</a:t>
            </a:r>
            <a:endParaRPr lang="en-US" altLang="ko-KR" spc="-70"/>
          </a:p>
        </p:txBody>
      </p:sp>
    </p:spTree>
    <p:extLst>
      <p:ext uri="{BB962C8B-B14F-4D97-AF65-F5344CB8AC3E}">
        <p14:creationId xmlns:p14="http://schemas.microsoft.com/office/powerpoint/2010/main" val="331287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F9E1-8E5E-33DD-ADB6-5C99AE5B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6023C-1C7D-E000-F631-2FDB41A454F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로그인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394C701-B52C-B91F-5AD2-0E682ED15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468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앱 로그인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앱 로그인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6001A8-53D8-CE8F-DC73-CF8562BFEC5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CEB055-36EC-7B09-B880-DF50F2EAFFA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Apple App Store/Google Play Store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에서 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‘Salesforce’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다운로드 후 실행</a:t>
            </a:r>
            <a:b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Apple App Store: 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  <a:hlinkClick r:id="rId2"/>
              </a:rPr>
              <a:t>https://apps.apple.com/kr/app/salesforce/id404249815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Google Play Store: 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https://play.google.com/store/apps/details?id=com.salesforce.chatter&amp;pcampaignid=web_share</a:t>
            </a:r>
            <a:endParaRPr lang="en-US" altLang="ko-KR" sz="11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사용자 정의 도메인 사용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ko-KR" altLang="en-US" sz="11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사용자 정의 도메인 입력 칸에 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</a:t>
            </a:r>
            <a:r>
              <a:rPr lang="en-US" altLang="ko-KR" sz="1100" b="1" err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poscointl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’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입력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하단 도메인이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https://poscointl.my.salesforce.com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으로 변경됨을 확인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[</a:t>
            </a:r>
            <a:r>
              <a:rPr lang="ko-KR" altLang="en-US" sz="1100" b="1">
                <a:solidFill>
                  <a:srgbClr val="1F497D"/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] </a:t>
            </a:r>
            <a:r>
              <a:rPr lang="ko-KR" altLang="en-US" sz="1100" b="1">
                <a:solidFill>
                  <a:srgbClr val="1F497D"/>
                </a:solidFill>
                <a:cs typeface="Arial" panose="020B0604020202020204" pitchFamily="34" charset="0"/>
              </a:rPr>
              <a:t>버튼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03CD73-BBFA-5517-2CDF-CF0F65EA0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8" y="1910082"/>
            <a:ext cx="2075029" cy="451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8DA99-D30F-F7BB-A20F-00B9B9E25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422" y="1911008"/>
            <a:ext cx="2074178" cy="4512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C1289B-A7DC-87E8-C22D-7F2116B40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122"/>
            <a:ext cx="2076824" cy="4512753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5CD8FC83-E9F2-64FB-1DD7-F1405532BA3E}"/>
              </a:ext>
            </a:extLst>
          </p:cNvPr>
          <p:cNvSpPr/>
          <p:nvPr/>
        </p:nvSpPr>
        <p:spPr bwMode="gray">
          <a:xfrm>
            <a:off x="4503422" y="3534949"/>
            <a:ext cx="1976293" cy="38309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10076B-FFE0-BBE8-D02F-57CB33B7686E}"/>
              </a:ext>
            </a:extLst>
          </p:cNvPr>
          <p:cNvSpPr/>
          <p:nvPr/>
        </p:nvSpPr>
        <p:spPr bwMode="auto">
          <a:xfrm>
            <a:off x="4251423" y="34194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6E45F1BF-4171-4447-32EF-6F570D863DAB}"/>
              </a:ext>
            </a:extLst>
          </p:cNvPr>
          <p:cNvSpPr/>
          <p:nvPr/>
        </p:nvSpPr>
        <p:spPr bwMode="gray">
          <a:xfrm>
            <a:off x="4503423" y="3959027"/>
            <a:ext cx="1000934" cy="13109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8E3CA0-044E-1289-5F19-1E3178AC82A6}"/>
              </a:ext>
            </a:extLst>
          </p:cNvPr>
          <p:cNvSpPr/>
          <p:nvPr/>
        </p:nvSpPr>
        <p:spPr bwMode="auto">
          <a:xfrm>
            <a:off x="4251423" y="384355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5E827CCB-CEF8-3C58-6805-E9819CE0303F}"/>
              </a:ext>
            </a:extLst>
          </p:cNvPr>
          <p:cNvSpPr/>
          <p:nvPr/>
        </p:nvSpPr>
        <p:spPr bwMode="gray">
          <a:xfrm>
            <a:off x="5504357" y="4120579"/>
            <a:ext cx="975358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7F29E1-EF5A-8847-6863-7657A3CE3223}"/>
              </a:ext>
            </a:extLst>
          </p:cNvPr>
          <p:cNvSpPr/>
          <p:nvPr/>
        </p:nvSpPr>
        <p:spPr bwMode="auto">
          <a:xfrm>
            <a:off x="6469030" y="41579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925F86B2-DF4B-F85E-E720-5E9DAAD35532}"/>
              </a:ext>
            </a:extLst>
          </p:cNvPr>
          <p:cNvSpPr/>
          <p:nvPr/>
        </p:nvSpPr>
        <p:spPr bwMode="gray">
          <a:xfrm>
            <a:off x="952320" y="2863943"/>
            <a:ext cx="435609" cy="273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F64458-58F3-3551-F471-642ED4A1DF6A}"/>
              </a:ext>
            </a:extLst>
          </p:cNvPr>
          <p:cNvSpPr/>
          <p:nvPr/>
        </p:nvSpPr>
        <p:spPr bwMode="auto">
          <a:xfrm>
            <a:off x="745292" y="274846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AB1B3AAA-0359-D202-E305-BC98FD65577D}"/>
              </a:ext>
            </a:extLst>
          </p:cNvPr>
          <p:cNvSpPr/>
          <p:nvPr/>
        </p:nvSpPr>
        <p:spPr bwMode="gray">
          <a:xfrm>
            <a:off x="3738797" y="4497977"/>
            <a:ext cx="641614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2D1444-5677-6D5A-1E70-1196DED939F9}"/>
              </a:ext>
            </a:extLst>
          </p:cNvPr>
          <p:cNvSpPr/>
          <p:nvPr/>
        </p:nvSpPr>
        <p:spPr bwMode="auto">
          <a:xfrm>
            <a:off x="3486797" y="43825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19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0B0A-B388-9A5C-7723-15E01CAB1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B1D69-5D57-C4AF-7E9E-EF346F4B14D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로그인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9553AAD-32CB-584C-8BB3-02E4022D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588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앱 로그인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앱 로그인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2EFCCC-457E-6BB6-B2BF-73CB9A9C205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0F78E-B171-45B7-B14A-6922EC0C7D4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로그인 정보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ENTRA ID]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Entra ID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입력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e.g. EP ID@poscointl.com</a:t>
            </a:r>
            <a:endParaRPr lang="en-US" altLang="ko-KR" sz="1200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다음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Entra PW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입력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e.g. EP PW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로그인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4654B-881A-9898-4085-004168DE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8" y="1913073"/>
            <a:ext cx="2075029" cy="4508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6765A0-5081-809D-5AB0-C2670049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422" y="1913997"/>
            <a:ext cx="2074178" cy="4507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2209B3-D4AB-10E5-B498-ED80CB052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773" y="1911122"/>
            <a:ext cx="2074072" cy="451275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9D62C400-00C7-9280-2D1C-0762F2199A09}"/>
              </a:ext>
            </a:extLst>
          </p:cNvPr>
          <p:cNvSpPr/>
          <p:nvPr/>
        </p:nvSpPr>
        <p:spPr bwMode="gray">
          <a:xfrm>
            <a:off x="899250" y="3322050"/>
            <a:ext cx="824494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317049A-8246-C9A5-1BC6-9D8DD202A390}"/>
              </a:ext>
            </a:extLst>
          </p:cNvPr>
          <p:cNvSpPr/>
          <p:nvPr/>
        </p:nvSpPr>
        <p:spPr bwMode="auto">
          <a:xfrm>
            <a:off x="647250" y="32065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2D2A66FF-47D5-F074-84D6-89DCEC015BD4}"/>
              </a:ext>
            </a:extLst>
          </p:cNvPr>
          <p:cNvSpPr/>
          <p:nvPr/>
        </p:nvSpPr>
        <p:spPr bwMode="gray">
          <a:xfrm>
            <a:off x="2460753" y="2853690"/>
            <a:ext cx="1092343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C7D7F1-24D4-C743-7920-21B463CACC9A}"/>
              </a:ext>
            </a:extLst>
          </p:cNvPr>
          <p:cNvSpPr/>
          <p:nvPr/>
        </p:nvSpPr>
        <p:spPr bwMode="auto">
          <a:xfrm>
            <a:off x="2208754" y="27382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78353E93-B08F-9756-D813-6076E029C1DC}"/>
              </a:ext>
            </a:extLst>
          </p:cNvPr>
          <p:cNvSpPr/>
          <p:nvPr/>
        </p:nvSpPr>
        <p:spPr bwMode="gray">
          <a:xfrm>
            <a:off x="3765535" y="3454942"/>
            <a:ext cx="632295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A6F0A-8206-2D0D-C00E-62D9963348BA}"/>
              </a:ext>
            </a:extLst>
          </p:cNvPr>
          <p:cNvSpPr/>
          <p:nvPr/>
        </p:nvSpPr>
        <p:spPr bwMode="auto">
          <a:xfrm>
            <a:off x="3513536" y="33394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59DCDE77-305B-D863-BCB4-3373AB5FA8F3}"/>
              </a:ext>
            </a:extLst>
          </p:cNvPr>
          <p:cNvSpPr/>
          <p:nvPr/>
        </p:nvSpPr>
        <p:spPr bwMode="gray">
          <a:xfrm>
            <a:off x="4515699" y="2983700"/>
            <a:ext cx="679832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D724797-9BDA-B0B6-0161-1E21B4F194D2}"/>
              </a:ext>
            </a:extLst>
          </p:cNvPr>
          <p:cNvSpPr/>
          <p:nvPr/>
        </p:nvSpPr>
        <p:spPr bwMode="auto">
          <a:xfrm>
            <a:off x="4263699" y="294668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E5992F30-4EA7-5403-DC5C-61292098F637}"/>
              </a:ext>
            </a:extLst>
          </p:cNvPr>
          <p:cNvSpPr/>
          <p:nvPr/>
        </p:nvSpPr>
        <p:spPr bwMode="gray">
          <a:xfrm>
            <a:off x="5832135" y="3470182"/>
            <a:ext cx="63483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D146005-FCE8-2D11-9599-CBD591168958}"/>
              </a:ext>
            </a:extLst>
          </p:cNvPr>
          <p:cNvSpPr/>
          <p:nvPr/>
        </p:nvSpPr>
        <p:spPr bwMode="auto">
          <a:xfrm>
            <a:off x="5580135" y="34549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4F5C-2909-EB1D-E5D4-C4363785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F8B4A-31E1-1011-B9AE-950D5E92379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로그인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C18604B-EECA-B4A3-93F4-141E269AE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324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앱 로그인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앱 로그인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81BABCD-D27F-32F7-F393-DA868FFC23B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EFC4A3-6BD5-DBDB-BEBB-EF5BDD2C77A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다시 표시하지 않음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옵션 선택 시 현재 세션에서 다시 이 화면이 뜨지 않음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 시 브라우저를 종료해도 세션이 유지됨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허용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버튼을 클릭하여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Salesforce for iOS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액세스 허용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[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Salesforce for iOS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어플리케이션 이용이 불가능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로그인 완료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A3E8F-CF78-D77D-BBFA-BACA644A0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73" y="1913073"/>
            <a:ext cx="2072279" cy="4508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54200-2BDC-BD24-8C73-B3B6C602D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475" y="1913997"/>
            <a:ext cx="2074072" cy="4507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73AC04-6995-4B2D-D75B-1412E287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773" y="1913998"/>
            <a:ext cx="2074072" cy="4507001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6361DD8E-700C-9B26-846C-F4E4C246DD86}"/>
              </a:ext>
            </a:extLst>
          </p:cNvPr>
          <p:cNvSpPr/>
          <p:nvPr/>
        </p:nvSpPr>
        <p:spPr bwMode="gray">
          <a:xfrm>
            <a:off x="326051" y="3237037"/>
            <a:ext cx="877284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5254F7D-9F9E-156B-D4A9-C93CAE284F49}"/>
              </a:ext>
            </a:extLst>
          </p:cNvPr>
          <p:cNvSpPr/>
          <p:nvPr/>
        </p:nvSpPr>
        <p:spPr bwMode="auto">
          <a:xfrm>
            <a:off x="119023" y="31215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3616C364-E21C-21D0-DF2E-D0A985BEF7C6}"/>
              </a:ext>
            </a:extLst>
          </p:cNvPr>
          <p:cNvSpPr/>
          <p:nvPr/>
        </p:nvSpPr>
        <p:spPr bwMode="gray">
          <a:xfrm>
            <a:off x="1678197" y="3437525"/>
            <a:ext cx="63483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05858A-9B9B-5D9C-DEEF-5B4114EDD29A}"/>
              </a:ext>
            </a:extLst>
          </p:cNvPr>
          <p:cNvSpPr/>
          <p:nvPr/>
        </p:nvSpPr>
        <p:spPr bwMode="auto">
          <a:xfrm>
            <a:off x="1471169" y="332205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2D7CAA5B-F180-59A0-B53C-912A9E503574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FF6E53-AFB8-16EC-0129-FBEBD3166227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6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B746-858A-3017-1BC6-AB22802F7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4E417-0A66-320D-0746-53B71DD7D0F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메뉴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1FD345-C11F-F239-9C9E-406E5B8DC5C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메뉴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메뉴 선택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메뉴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앱 시작 관리자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70555BC-CE6C-59F9-18CF-CA6B644FB99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1B983-E6DF-47D0-5D03-6EB1A27B7FB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하단 내비게이션 바의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버튼을 클릭하여 메뉴 화면으로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앱 시작 관리자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App Launcher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선택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[App Launcher]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에서 필요한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Apps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철강본부 사용자는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(Steel CRM)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 외 사용자는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App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사용 권장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A5E79D-96D6-DD91-F96C-0045565F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082"/>
            <a:ext cx="2077676" cy="4514835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87F3E07-78EE-93D4-93F7-FFDF25C66486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1731F02-A04B-9FC4-7C62-D062C45F0584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5D96C-0E15-2418-A859-4810330FC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008"/>
            <a:ext cx="2076824" cy="4512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27C95A-C916-57EF-D996-4E2923E0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0082"/>
            <a:ext cx="2076824" cy="4514834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AB66A48-D9B5-7E2A-4BBE-17BE6EC4F638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122785-EFC9-0E51-594B-37986E43B55A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39F0A1A5-6077-6688-2183-0785E1CC9408}"/>
              </a:ext>
            </a:extLst>
          </p:cNvPr>
          <p:cNvSpPr/>
          <p:nvPr/>
        </p:nvSpPr>
        <p:spPr bwMode="gray">
          <a:xfrm>
            <a:off x="2405798" y="2621969"/>
            <a:ext cx="783228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7FC09BC-0627-5018-957A-DA26DCC48AE5}"/>
              </a:ext>
            </a:extLst>
          </p:cNvPr>
          <p:cNvSpPr/>
          <p:nvPr/>
        </p:nvSpPr>
        <p:spPr bwMode="auto">
          <a:xfrm>
            <a:off x="2198770" y="2506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5AD609CE-B92E-8946-F29B-8961048872CE}"/>
              </a:ext>
            </a:extLst>
          </p:cNvPr>
          <p:cNvSpPr/>
          <p:nvPr/>
        </p:nvSpPr>
        <p:spPr bwMode="gray">
          <a:xfrm>
            <a:off x="4483473" y="2873969"/>
            <a:ext cx="2041747" cy="5550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5714D7-EDF0-4988-256C-C54AF75A747A}"/>
              </a:ext>
            </a:extLst>
          </p:cNvPr>
          <p:cNvSpPr/>
          <p:nvPr/>
        </p:nvSpPr>
        <p:spPr bwMode="auto">
          <a:xfrm>
            <a:off x="4276446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064B5-3B62-CE22-B35E-0338289E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7CCD-A83F-4F89-F311-33E2F062E12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EF0877B-21C0-0D2D-22DA-34660294BDF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A6111E-97C4-B49F-8C20-D0507D64538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4C9639-56A0-482E-9497-466178C6A249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하단 내비게이션 바의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버튼을 클릭하여 메뉴 화면으로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모든 항목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모든 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접근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B5419E-5085-50EB-0EA4-5BD773EC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082"/>
            <a:ext cx="2077676" cy="4514835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13261805-2272-D615-F02D-1A5E469A9AE7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EAFB8D-BEC8-98EE-7A4B-868337A53A5C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B2FE2C-A585-D3FF-C661-D132B2570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008"/>
            <a:ext cx="2076824" cy="4512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E7FC1-013B-C3B4-1FB6-0173CA404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4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DC8FD057-3752-DD8C-7CCA-6053F5F7C378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7FAD33-FEC0-CD10-19B3-57AEDFA9889A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FD01A4DF-E1E7-EF8B-0658-37B836897602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E66EC-B300-CF38-3CC9-DB30E65C4CE8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3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B629-91D7-2A36-5B43-6D1D3FE8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11E93-B805-C10A-7FE4-AAADCA15A54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B281550-B7F8-82C6-8223-0920606BDFD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1D1A2E8-22E2-4E97-AB1F-55F1817870A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042992-842A-2A49-869D-DECA635E995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검색창에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공지 메뉴로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모든 목록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[All]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09F1EA-775A-9645-6231-21B049CA9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6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1DDC4D14-7A39-4042-1849-DCA343E4EDFE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3D222F4-0A19-218F-35EF-AAD959A52252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AB00D-053A-0D8E-9C1A-65F888E8E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BF198-41B9-EE3A-9149-35CA46A0FA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3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9B6D8430-6CB4-2779-8895-C6FBCC01CE6C}"/>
              </a:ext>
            </a:extLst>
          </p:cNvPr>
          <p:cNvSpPr/>
          <p:nvPr/>
        </p:nvSpPr>
        <p:spPr bwMode="gray">
          <a:xfrm>
            <a:off x="337277" y="2181886"/>
            <a:ext cx="1761487" cy="20223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C0B9EED-8A25-FA5D-E6F8-7015BEA2F325}"/>
              </a:ext>
            </a:extLst>
          </p:cNvPr>
          <p:cNvSpPr/>
          <p:nvPr/>
        </p:nvSpPr>
        <p:spPr bwMode="auto">
          <a:xfrm>
            <a:off x="96990" y="20558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A00F7765-0A44-89BA-C0EB-2D2A9EF770B2}"/>
              </a:ext>
            </a:extLst>
          </p:cNvPr>
          <p:cNvSpPr/>
          <p:nvPr/>
        </p:nvSpPr>
        <p:spPr bwMode="gray">
          <a:xfrm>
            <a:off x="262255" y="2451509"/>
            <a:ext cx="252001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9A732B-E1B1-0D01-88E3-D0C00815C5A4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76B0DAFA-C6BC-E280-A207-E456503269CB}"/>
              </a:ext>
            </a:extLst>
          </p:cNvPr>
          <p:cNvSpPr/>
          <p:nvPr/>
        </p:nvSpPr>
        <p:spPr bwMode="gray">
          <a:xfrm>
            <a:off x="2334022" y="3303000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406AAB-F04B-5400-4978-F26E76DBF819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FC9751B1-2D61-E9ED-7293-FA94D0BE1B98}"/>
              </a:ext>
            </a:extLst>
          </p:cNvPr>
          <p:cNvSpPr/>
          <p:nvPr/>
        </p:nvSpPr>
        <p:spPr bwMode="gray">
          <a:xfrm>
            <a:off x="4431923" y="2863348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4E2F28-0096-78CC-6392-597C10E7B371}"/>
              </a:ext>
            </a:extLst>
          </p:cNvPr>
          <p:cNvSpPr/>
          <p:nvPr/>
        </p:nvSpPr>
        <p:spPr bwMode="auto">
          <a:xfrm>
            <a:off x="4179923" y="2774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4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E96C-9EE5-E9F2-D503-8507150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C1A0C-DDD6-D656-66BB-B6A099CF77D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99A1557-9F72-CA77-7996-0DA669ECEBF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D34D581-D814-031A-4FF1-F02D62C131F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7A3DD4-7EDE-DEF7-21D5-EBE4AFE049D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 리스트에서 항목 선택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세부 사항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 세부 사항 확인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E0720D-18D9-E4F1-846A-84F6167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F41FB5A-9193-DD2A-37FD-B4360FA06ABA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371ADA-148E-9797-28A7-B47302EA1FB0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99DBFC-C83E-C45C-6551-1B6A5DA84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3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D729-8183-5C59-8D04-FC92B1C8C7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4"/>
            <a:ext cx="2076823" cy="4512369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978E4BB-4121-D3E5-541C-E11B32B97CA5}"/>
              </a:ext>
            </a:extLst>
          </p:cNvPr>
          <p:cNvSpPr/>
          <p:nvPr/>
        </p:nvSpPr>
        <p:spPr bwMode="gray">
          <a:xfrm>
            <a:off x="240287" y="3088630"/>
            <a:ext cx="1841168" cy="4905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908A37-D611-B16A-4043-BF80C85A2D2B}"/>
              </a:ext>
            </a:extLst>
          </p:cNvPr>
          <p:cNvSpPr/>
          <p:nvPr/>
        </p:nvSpPr>
        <p:spPr bwMode="auto">
          <a:xfrm>
            <a:off x="0" y="296263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C93776A3-57DD-DD69-1DC3-8162CFAEC021}"/>
              </a:ext>
            </a:extLst>
          </p:cNvPr>
          <p:cNvSpPr/>
          <p:nvPr/>
        </p:nvSpPr>
        <p:spPr bwMode="gray">
          <a:xfrm>
            <a:off x="2334022" y="2673471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E402F3-8765-2B6A-44C2-0D63D151BA53}"/>
              </a:ext>
            </a:extLst>
          </p:cNvPr>
          <p:cNvSpPr/>
          <p:nvPr/>
        </p:nvSpPr>
        <p:spPr bwMode="auto">
          <a:xfrm>
            <a:off x="2082022" y="25846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9497BBF5-D849-C1D1-E97E-E3A83DCDF3B1}"/>
              </a:ext>
            </a:extLst>
          </p:cNvPr>
          <p:cNvSpPr/>
          <p:nvPr/>
        </p:nvSpPr>
        <p:spPr bwMode="gray">
          <a:xfrm>
            <a:off x="4431923" y="2394858"/>
            <a:ext cx="2097901" cy="228164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360CDF-D7CD-B910-8DD4-9993343B725E}"/>
              </a:ext>
            </a:extLst>
          </p:cNvPr>
          <p:cNvSpPr/>
          <p:nvPr/>
        </p:nvSpPr>
        <p:spPr bwMode="auto">
          <a:xfrm>
            <a:off x="4179923" y="44930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50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F844-88EB-B492-F622-2D9667CE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B8FEB-3963-0A2D-1896-3DE74C46969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4A745B-DB78-BAC4-E55F-AF67D69BA33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3737E65-2906-0732-F3C8-A019880A44B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E0FF2-665A-4406-FA41-2BDC3B90D57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하단 내비게이션 바의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버튼을 클릭하여 메뉴 화면으로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모든 항목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모든 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접근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91E126-2142-5DE9-F303-A2631E84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082"/>
            <a:ext cx="2077676" cy="4514835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4FCB7F93-8687-CD38-D7B6-A70EF4271AE8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8B1DE08-1732-CB9F-313F-961956AD04E2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D5DA10-9482-3EFE-74E5-3D9C9CE84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008"/>
            <a:ext cx="2076824" cy="4512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C105F9-DC59-1711-1AD6-D1974D0F0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4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E63449E-0EFD-71B0-DEC0-8CA3EE27B4F7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A3D319-5153-B1B7-D793-F9063140410B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57A3F744-8815-BAA6-8A19-DA59D441E422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FD608B-EBD5-498A-D8B6-F481A113BFFA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06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3CE9-E1D3-706D-F15A-42FE019A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3097-67D5-2622-44D0-EF9C7648F34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CCF5CDE-0E0F-2261-9532-72C68F9B5E9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DB08A25-683F-8A11-9015-44F5A0E327A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6C320E-ACCD-A24D-B057-E8130EF956A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검색창에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뉴스 메뉴로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모든 목록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[All]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00F7F5-EE11-29A1-C585-BB7872EAC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6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BFC36FFB-BE10-6463-FC91-CF196A7F820B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4DB0831-62F7-3577-F6D0-A2ACAE57FDE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030470-580F-DEDA-CA87-19DA64C31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D6BA24-35AD-DB83-9DA9-1738776D0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3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38638A4-ED90-646E-904E-A4D865BC24D5}"/>
              </a:ext>
            </a:extLst>
          </p:cNvPr>
          <p:cNvSpPr/>
          <p:nvPr/>
        </p:nvSpPr>
        <p:spPr bwMode="gray">
          <a:xfrm>
            <a:off x="337277" y="2181886"/>
            <a:ext cx="1761487" cy="20223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DAA2AE-2252-945E-3703-0E61538E2F98}"/>
              </a:ext>
            </a:extLst>
          </p:cNvPr>
          <p:cNvSpPr/>
          <p:nvPr/>
        </p:nvSpPr>
        <p:spPr bwMode="auto">
          <a:xfrm>
            <a:off x="96990" y="20558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918C3BC7-38E6-5E44-D196-604FC266C395}"/>
              </a:ext>
            </a:extLst>
          </p:cNvPr>
          <p:cNvSpPr/>
          <p:nvPr/>
        </p:nvSpPr>
        <p:spPr bwMode="gray">
          <a:xfrm>
            <a:off x="262255" y="2451509"/>
            <a:ext cx="252001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4280776-83E2-7FA1-12D3-F756500EA057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9C287BD4-803C-8723-D776-4EB5AC53A57E}"/>
              </a:ext>
            </a:extLst>
          </p:cNvPr>
          <p:cNvSpPr/>
          <p:nvPr/>
        </p:nvSpPr>
        <p:spPr bwMode="gray">
          <a:xfrm>
            <a:off x="2334022" y="3303000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D990EB-0215-8017-3E4D-F7F84BC8AB75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C6E59CC7-459A-8068-DAC4-9541E26CB605}"/>
              </a:ext>
            </a:extLst>
          </p:cNvPr>
          <p:cNvSpPr/>
          <p:nvPr/>
        </p:nvSpPr>
        <p:spPr bwMode="gray">
          <a:xfrm>
            <a:off x="4431923" y="2863348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B3D3D0-4480-3871-2716-DC98473889A9}"/>
              </a:ext>
            </a:extLst>
          </p:cNvPr>
          <p:cNvSpPr/>
          <p:nvPr/>
        </p:nvSpPr>
        <p:spPr bwMode="auto">
          <a:xfrm>
            <a:off x="4179923" y="2774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6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FFDB-F4A8-9DF2-F011-8023BC3E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00BFF-8166-3C92-8798-0A2FC724847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01DC0F6-42EB-6705-7877-52B720EE222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6D9F29-EBDE-14AA-91C4-0110F60AC4D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871C6-ADE6-BBB5-3ABF-946CD99FBD6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리스트에서 항목 선택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세부 사항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세부 사항 확인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448035-7CB9-E8D5-456D-81DFD2C35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742F416F-3EF8-603A-FA3C-A3723DE2E1C5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246E24C-0179-27D6-6909-98ECDB4577B4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99EAD-F060-521B-772B-0E466278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665" y="1911313"/>
            <a:ext cx="2075691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F1C50B-A3BC-7C8D-CCBF-B9A36209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4"/>
            <a:ext cx="2076823" cy="4512369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84E02CA-74B7-C69D-D098-229DAF841946}"/>
              </a:ext>
            </a:extLst>
          </p:cNvPr>
          <p:cNvSpPr/>
          <p:nvPr/>
        </p:nvSpPr>
        <p:spPr bwMode="gray">
          <a:xfrm>
            <a:off x="240287" y="3088630"/>
            <a:ext cx="1841168" cy="55474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CA7A3-EE09-393E-4B87-74074CEC56DA}"/>
              </a:ext>
            </a:extLst>
          </p:cNvPr>
          <p:cNvSpPr/>
          <p:nvPr/>
        </p:nvSpPr>
        <p:spPr bwMode="auto">
          <a:xfrm>
            <a:off x="0" y="296263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C3705FBB-2CA6-FA5B-F08C-3ED75C969576}"/>
              </a:ext>
            </a:extLst>
          </p:cNvPr>
          <p:cNvSpPr/>
          <p:nvPr/>
        </p:nvSpPr>
        <p:spPr bwMode="gray">
          <a:xfrm>
            <a:off x="2334022" y="2673471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B03E3C-273A-908F-8A25-8454DE58C367}"/>
              </a:ext>
            </a:extLst>
          </p:cNvPr>
          <p:cNvSpPr/>
          <p:nvPr/>
        </p:nvSpPr>
        <p:spPr bwMode="auto">
          <a:xfrm>
            <a:off x="2082022" y="25846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DBEF0E12-CCC0-0947-EF4B-DF3030289671}"/>
              </a:ext>
            </a:extLst>
          </p:cNvPr>
          <p:cNvSpPr/>
          <p:nvPr/>
        </p:nvSpPr>
        <p:spPr bwMode="gray">
          <a:xfrm>
            <a:off x="4431923" y="2394858"/>
            <a:ext cx="2097901" cy="228164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7E80B7E-B3EE-A746-D39F-B3182856EBC0}"/>
              </a:ext>
            </a:extLst>
          </p:cNvPr>
          <p:cNvSpPr/>
          <p:nvPr/>
        </p:nvSpPr>
        <p:spPr bwMode="auto">
          <a:xfrm>
            <a:off x="4179923" y="44930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9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97F7D-F694-C1DD-66CE-88F58517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4A1D04-D89B-F94A-F6AC-A341141A7641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90DFDD88-905B-DF4C-80E9-125F001E5017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4FE57F4-8CDA-BB72-EE0F-B9934B8419BE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A7B534E-F2C2-C7DF-F93A-9B499BE3001B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BDEE62D-F4A5-8A4C-6487-481CB60E43A1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관리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등록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1.2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수정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뉴스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대시보드 화면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리스트 뷰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AA1362-0B0A-2262-12D6-0B83E239B137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65FE087E-D86A-C153-8979-9678E83C4FB2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793FBDB-E34E-F7A2-5EAE-5AF403723175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EC94E9D-E947-A1EC-9276-05FDC16317F0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Change Owner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0F45DED-16A8-B350-F9D5-0ED284E055D1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레코드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이관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레코드 이관</a:t>
              </a: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288E434-13FE-2414-4236-303CA2BEAC16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D1465F6-A679-60AF-DF24-D5AA85071526}"/>
              </a:ext>
            </a:extLst>
          </p:cNvPr>
          <p:cNvSpPr/>
          <p:nvPr/>
        </p:nvSpPr>
        <p:spPr bwMode="auto">
          <a:xfrm>
            <a:off x="1639025" y="2640204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8BF69C3-2FD2-1215-E73F-428B576B8007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2535D0F-898B-67DD-A62D-7E8B6C16EFB9}"/>
              </a:ext>
            </a:extLst>
          </p:cNvPr>
          <p:cNvSpPr>
            <a:spLocks noGrp="1"/>
          </p:cNvSpPr>
          <p:nvPr/>
        </p:nvSpPr>
        <p:spPr>
          <a:xfrm>
            <a:off x="242888" y="404118"/>
            <a:ext cx="14181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2000" b="1" kern="1200" spc="-7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pc="-70" err="1"/>
              <a:t>Contents_PC</a:t>
            </a:r>
            <a:endParaRPr lang="en-US" altLang="ko-KR" spc="-70"/>
          </a:p>
        </p:txBody>
      </p:sp>
    </p:spTree>
    <p:extLst>
      <p:ext uri="{BB962C8B-B14F-4D97-AF65-F5344CB8AC3E}">
        <p14:creationId xmlns:p14="http://schemas.microsoft.com/office/powerpoint/2010/main" val="2829845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B8C5-0C65-6B2B-8359-BBCC7E5C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536C0-D173-3D78-9995-315D92E1FDA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1324FEB-C64F-8F67-A5E0-6525FAAEF4A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2.1 </a:t>
                      </a:r>
                      <a:r>
                        <a:rPr lang="ko-KR" altLang="en-US" sz="1200" b="1"/>
                        <a:t>뉴스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43A27C-12A0-072B-2C2A-6320C291809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9BB1C8-EECC-52C8-875A-5ED3BC7ADFF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리스트에서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입력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 뉴스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뉴스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클리핑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실시간 정보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등록 완료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BD5ABD-D79B-9E99-59E9-EB277D2139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59FA018-68EA-1984-B5E4-E7DB41BC951E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9C53A51-F1B3-A05D-1358-072CEFF17468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DA5E1-2881-19E1-51AF-F54EB5F05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665" y="1912544"/>
            <a:ext cx="2075691" cy="4509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66A30-B31A-D9E8-B2C4-FE69F14D9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4"/>
            <a:ext cx="2076822" cy="4512369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8049CD8-C94C-39D2-2315-C2334B72B65B}"/>
              </a:ext>
            </a:extLst>
          </p:cNvPr>
          <p:cNvSpPr/>
          <p:nvPr/>
        </p:nvSpPr>
        <p:spPr bwMode="gray">
          <a:xfrm>
            <a:off x="1830962" y="2394858"/>
            <a:ext cx="340738" cy="3264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84E463E-DC55-CCC7-EB26-D1448CA9DB94}"/>
              </a:ext>
            </a:extLst>
          </p:cNvPr>
          <p:cNvSpPr/>
          <p:nvPr/>
        </p:nvSpPr>
        <p:spPr bwMode="auto">
          <a:xfrm>
            <a:off x="1590675" y="226885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FDB832F8-4039-0D0C-7639-8DB7A54D0C4B}"/>
              </a:ext>
            </a:extLst>
          </p:cNvPr>
          <p:cNvSpPr/>
          <p:nvPr/>
        </p:nvSpPr>
        <p:spPr bwMode="gray">
          <a:xfrm>
            <a:off x="2334022" y="2584672"/>
            <a:ext cx="2097901" cy="37113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0117C1-9C0B-AD00-D452-850E8DEEDFF9}"/>
              </a:ext>
            </a:extLst>
          </p:cNvPr>
          <p:cNvSpPr/>
          <p:nvPr/>
        </p:nvSpPr>
        <p:spPr bwMode="auto">
          <a:xfrm>
            <a:off x="2082022" y="3381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3C91C881-01B6-1128-642B-55393578FDA3}"/>
              </a:ext>
            </a:extLst>
          </p:cNvPr>
          <p:cNvSpPr/>
          <p:nvPr/>
        </p:nvSpPr>
        <p:spPr bwMode="gray">
          <a:xfrm>
            <a:off x="4431923" y="2721260"/>
            <a:ext cx="2097901" cy="53574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FC5383F-7EF2-7FE3-35A7-2A6347E591CF}"/>
              </a:ext>
            </a:extLst>
          </p:cNvPr>
          <p:cNvSpPr/>
          <p:nvPr/>
        </p:nvSpPr>
        <p:spPr bwMode="auto">
          <a:xfrm>
            <a:off x="6332945" y="3255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BF56E671-5455-1F97-F650-E8AA6BCACAD6}"/>
              </a:ext>
            </a:extLst>
          </p:cNvPr>
          <p:cNvSpPr/>
          <p:nvPr/>
        </p:nvSpPr>
        <p:spPr bwMode="gray">
          <a:xfrm>
            <a:off x="4141127" y="2201699"/>
            <a:ext cx="252000" cy="1886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990908-450C-BD50-2F4D-4EA933A31B64}"/>
              </a:ext>
            </a:extLst>
          </p:cNvPr>
          <p:cNvSpPr/>
          <p:nvPr/>
        </p:nvSpPr>
        <p:spPr bwMode="auto">
          <a:xfrm>
            <a:off x="3900840" y="20756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51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08F3-C3EC-5B9E-E893-7B6D33E6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59B03-04E6-1890-4A37-53C565270C5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A049BA5-B022-7400-21C5-2F7356E181F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2.2 </a:t>
                      </a:r>
                      <a:r>
                        <a:rPr lang="ko-KR" altLang="en-US" sz="1200" b="1"/>
                        <a:t>뉴스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A2745CE-F7C8-3D05-824C-0F79319B036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90687-06E0-C1E8-80AD-A6E5CCBE5F0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리스트에서 내가 작성한 뉴스 선택 후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 작성한 뉴스만 편집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삭제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내용 입력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카테고리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 뉴스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뉴스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클리핑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실시간 정보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 수정 완료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6BBD23-E8CF-A38E-3911-5D413DE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941" y="1910388"/>
            <a:ext cx="2076542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34546D4-9CA7-7085-6856-524B94D6F859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E6EB7B-5CAD-9317-F07F-8A7E55987BD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6D177-A446-1E3C-572B-2C565EA89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665" y="1912544"/>
            <a:ext cx="2075690" cy="4509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E73657-76D8-D105-9A85-00DDB1BB8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5"/>
            <a:ext cx="2076822" cy="4512367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273146A-BFFC-787B-6C37-1C7F414B8AA8}"/>
              </a:ext>
            </a:extLst>
          </p:cNvPr>
          <p:cNvSpPr/>
          <p:nvPr/>
        </p:nvSpPr>
        <p:spPr bwMode="gray">
          <a:xfrm>
            <a:off x="497623" y="2394858"/>
            <a:ext cx="263713" cy="3264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31A5C2-F0F5-ED85-A3CB-2A754F042EDA}"/>
              </a:ext>
            </a:extLst>
          </p:cNvPr>
          <p:cNvSpPr/>
          <p:nvPr/>
        </p:nvSpPr>
        <p:spPr bwMode="auto">
          <a:xfrm>
            <a:off x="257336" y="226885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85A584F7-DDCC-D8E1-1CAD-9687ACBABB20}"/>
              </a:ext>
            </a:extLst>
          </p:cNvPr>
          <p:cNvSpPr/>
          <p:nvPr/>
        </p:nvSpPr>
        <p:spPr bwMode="gray">
          <a:xfrm>
            <a:off x="2334022" y="2584672"/>
            <a:ext cx="2097901" cy="37113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C42172-20FB-595C-AFD6-E1C0777110A8}"/>
              </a:ext>
            </a:extLst>
          </p:cNvPr>
          <p:cNvSpPr/>
          <p:nvPr/>
        </p:nvSpPr>
        <p:spPr bwMode="auto">
          <a:xfrm>
            <a:off x="2082022" y="3381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F347EF83-1996-FB91-6EBA-F52EEB4AC3D5}"/>
              </a:ext>
            </a:extLst>
          </p:cNvPr>
          <p:cNvSpPr/>
          <p:nvPr/>
        </p:nvSpPr>
        <p:spPr bwMode="gray">
          <a:xfrm>
            <a:off x="4431923" y="2394858"/>
            <a:ext cx="2097901" cy="6095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75C7C9-3B24-04B9-D215-F2365618749C}"/>
              </a:ext>
            </a:extLst>
          </p:cNvPr>
          <p:cNvSpPr/>
          <p:nvPr/>
        </p:nvSpPr>
        <p:spPr bwMode="auto">
          <a:xfrm>
            <a:off x="6332945" y="30044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DE39094F-D88A-F33A-2D38-B383775B5A68}"/>
              </a:ext>
            </a:extLst>
          </p:cNvPr>
          <p:cNvSpPr/>
          <p:nvPr/>
        </p:nvSpPr>
        <p:spPr bwMode="gray">
          <a:xfrm>
            <a:off x="4141127" y="2201699"/>
            <a:ext cx="252000" cy="1886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32A48F-6B45-A9A9-8783-C30B5B90F22D}"/>
              </a:ext>
            </a:extLst>
          </p:cNvPr>
          <p:cNvSpPr/>
          <p:nvPr/>
        </p:nvSpPr>
        <p:spPr bwMode="auto">
          <a:xfrm>
            <a:off x="3900840" y="20756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096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79EF-8DE4-F539-2C08-BC859345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BFFD8-78E2-9EC9-E937-D96B0849066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5. Change Owner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3F54E3-995B-03E2-B971-71AFFD8D510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레코드 이관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레코드 이관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2EA69D-DE8B-A776-EFFC-9BB4E0EAC7E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87D130-CE81-7B8A-D07E-7D36B5D227D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하단 내비게이션 바의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버튼을 클릭하여 메뉴 화면으로 이동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모든 항목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모든 메뉴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접근 가능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849164-F92C-1A6F-87D5-F9992F7D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082"/>
            <a:ext cx="2077676" cy="4514835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A35E3D94-3078-09EE-F76D-4B2E7915DA27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6F48CBD-07B3-D5AC-4363-78C24B8F9675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B68C68-6B00-D06C-2A0B-EBB638B12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008"/>
            <a:ext cx="2076824" cy="4512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604FD3-8AF2-A3B3-6E04-779540602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4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C9F8EE62-8BFE-9899-1E5E-900463F3CA72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BD7E5D-82B3-DC57-4429-BF97E876A745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6D46B550-2ABE-8D68-0F5D-CB208AEC8183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DF71DED-BE13-EE9E-9E85-40C05B4F02B9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4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3A751-8966-D10F-5BBD-BA96DB99D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046205-8E95-46B1-1976-DD4964A88AE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8E6908-CD5E-B498-43FA-71407D3F9EC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검색창에 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‘Change Owner’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검색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[Change Owner]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선택하여 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Change Owner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메뉴로 이동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Owner / Change </a:t>
            </a:r>
            <a:r>
              <a:rPr lang="en-US" altLang="ko-KR" sz="1100" b="1" err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Onwer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설정</a:t>
            </a:r>
            <a:b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Owner: </a:t>
            </a:r>
            <a:r>
              <a:rPr lang="ko-KR" altLang="en-US" sz="1100">
                <a:solidFill>
                  <a:schemeClr val="tx1"/>
                </a:solidFill>
                <a:cs typeface="Arial" panose="020B0604020202020204" pitchFamily="34" charset="0"/>
              </a:rPr>
              <a:t>레코드를 이관할 사용자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100">
                <a:solidFill>
                  <a:schemeClr val="tx1"/>
                </a:solidFill>
                <a:cs typeface="Arial" panose="020B0604020202020204" pitchFamily="34" charset="0"/>
              </a:rPr>
              <a:t>기본값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100">
                <a:solidFill>
                  <a:schemeClr val="tx1"/>
                </a:solidFill>
                <a:cs typeface="Arial" panose="020B0604020202020204" pitchFamily="34" charset="0"/>
              </a:rPr>
              <a:t>현재 로그인한 사용자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Change Owner: </a:t>
            </a:r>
            <a:r>
              <a:rPr lang="ko-KR" altLang="en-US" sz="1100">
                <a:solidFill>
                  <a:schemeClr val="tx1"/>
                </a:solidFill>
                <a:cs typeface="Arial" panose="020B0604020202020204" pitchFamily="34" charset="0"/>
              </a:rPr>
              <a:t>레코드를 이관 받을 사용자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100">
                <a:solidFill>
                  <a:schemeClr val="tx1"/>
                </a:solidFill>
                <a:cs typeface="Arial" panose="020B0604020202020204" pitchFamily="34" charset="0"/>
              </a:rPr>
              <a:t>텍스트 박스 클릭 후 사용자 검색 가능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Change Owner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설정 후 </a:t>
            </a: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[Search]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클릭하여 이관할 수 있는 레코드 조회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각 카테고리에서 이관할 레코드 선택</a:t>
            </a: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[Change] </a:t>
            </a:r>
            <a:r>
              <a:rPr lang="ko-KR" altLang="en-US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클릭하여 선택한 레코드 이관</a:t>
            </a:r>
            <a:endParaRPr lang="ko-KR" altLang="en-US" sz="11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F6D3D9-6844-D856-2626-276F8B199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F9EFC26B-D264-E9F6-6AD7-9F793F621B48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CC2AC77-E3F6-A9CD-D114-3028841154D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4DCF8D-6D03-900D-D732-1DF0F0C0A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3" cy="4512372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3CCA4163-9CB6-8C5F-D09D-27DA4E55265B}"/>
              </a:ext>
            </a:extLst>
          </p:cNvPr>
          <p:cNvSpPr/>
          <p:nvPr/>
        </p:nvSpPr>
        <p:spPr bwMode="gray">
          <a:xfrm>
            <a:off x="262255" y="2451509"/>
            <a:ext cx="629920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C46264-2611-56AD-00B0-5866E8E8DA56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9849FAE2-F517-09A7-7334-47D0A7B06BC2}"/>
              </a:ext>
            </a:extLst>
          </p:cNvPr>
          <p:cNvSpPr/>
          <p:nvPr/>
        </p:nvSpPr>
        <p:spPr bwMode="gray">
          <a:xfrm>
            <a:off x="2334022" y="3092262"/>
            <a:ext cx="2097901" cy="5371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39A5E9D-B6E8-FA94-EF16-855A32FB131C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AB53EAE-63FA-E314-A451-681D6B94EB9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5. Change Owner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39BA9F-BE67-F594-66C8-D3A662025EE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레코드 이관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레코드 이관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A38C0206-6EF6-DA8E-AADD-F2CE99715A1B}"/>
              </a:ext>
            </a:extLst>
          </p:cNvPr>
          <p:cNvSpPr/>
          <p:nvPr/>
        </p:nvSpPr>
        <p:spPr bwMode="gray">
          <a:xfrm>
            <a:off x="3526972" y="2677061"/>
            <a:ext cx="418012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166079-1608-AA50-9DB0-47E90EAE14EC}"/>
              </a:ext>
            </a:extLst>
          </p:cNvPr>
          <p:cNvSpPr/>
          <p:nvPr/>
        </p:nvSpPr>
        <p:spPr bwMode="auto">
          <a:xfrm>
            <a:off x="3283503" y="25401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D6954255-8D39-E223-1723-3E0B5C715731}"/>
              </a:ext>
            </a:extLst>
          </p:cNvPr>
          <p:cNvSpPr/>
          <p:nvPr/>
        </p:nvSpPr>
        <p:spPr bwMode="gray">
          <a:xfrm>
            <a:off x="3954443" y="2677061"/>
            <a:ext cx="418012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47EBDFD-FC48-5604-AE75-C8FE8B44F04D}"/>
              </a:ext>
            </a:extLst>
          </p:cNvPr>
          <p:cNvSpPr/>
          <p:nvPr/>
        </p:nvSpPr>
        <p:spPr bwMode="auto">
          <a:xfrm>
            <a:off x="4301261" y="25401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C7002FD4-3918-F7BC-1115-0EBEB7374E9D}"/>
              </a:ext>
            </a:extLst>
          </p:cNvPr>
          <p:cNvSpPr/>
          <p:nvPr/>
        </p:nvSpPr>
        <p:spPr bwMode="gray">
          <a:xfrm>
            <a:off x="2334022" y="3694809"/>
            <a:ext cx="2097901" cy="15407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B45ACF-8063-3016-0AC3-19E3171F9AB3}"/>
              </a:ext>
            </a:extLst>
          </p:cNvPr>
          <p:cNvSpPr/>
          <p:nvPr/>
        </p:nvSpPr>
        <p:spPr bwMode="auto">
          <a:xfrm>
            <a:off x="2082022" y="38167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49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0A6A7-08E9-C12C-4925-0DC5BA1B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EAC16-91A0-E9A1-A56F-B5B340026C0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메뉴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B7A948E-B9CF-8120-7EF5-17B6D85E5A8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메뉴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메뉴 선택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6C8350-428A-CB25-E05E-D4EAD2F5517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7EE-0C51-2740-3DBF-6D4DFD83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6" y="1917121"/>
            <a:ext cx="6293606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941587-DE45-7CC9-D1D5-C8D26B4F4330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홈 화면 </a:t>
            </a:r>
            <a:r>
              <a:rPr lang="ko-KR" altLang="en-US" sz="1200" b="1" err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좌상단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⋮⋮⋮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[App Launcher]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에서 필요한 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Apps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철강본부 사용자는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(Steel CRM)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 외 사용자는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App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사용 권장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AEE5DF1F-457D-2E14-2258-5B388483666A}"/>
              </a:ext>
            </a:extLst>
          </p:cNvPr>
          <p:cNvSpPr/>
          <p:nvPr/>
        </p:nvSpPr>
        <p:spPr bwMode="gray">
          <a:xfrm>
            <a:off x="336846" y="2935982"/>
            <a:ext cx="629805" cy="62278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87B2D9-535B-90CA-C4C2-4BB27816CA93}"/>
              </a:ext>
            </a:extLst>
          </p:cNvPr>
          <p:cNvSpPr/>
          <p:nvPr/>
        </p:nvSpPr>
        <p:spPr bwMode="auto">
          <a:xfrm>
            <a:off x="135446" y="284616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29FCE563-7571-0DFD-F599-DE598B1D6873}"/>
              </a:ext>
            </a:extLst>
          </p:cNvPr>
          <p:cNvSpPr/>
          <p:nvPr/>
        </p:nvSpPr>
        <p:spPr bwMode="gray">
          <a:xfrm>
            <a:off x="263758" y="2312219"/>
            <a:ext cx="233777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5AACA34-0C7D-3CE2-E806-F4C9A26E74D0}"/>
              </a:ext>
            </a:extLst>
          </p:cNvPr>
          <p:cNvSpPr/>
          <p:nvPr/>
        </p:nvSpPr>
        <p:spPr bwMode="auto">
          <a:xfrm>
            <a:off x="84847" y="213356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7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2E30-9BF2-5C42-6EA9-9D7577A6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669C5-7219-A5F2-E77D-A5A51E38526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15A18C4-A089-98A6-C598-34DBC0E891A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공지사항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2EF8D4F-E02B-9744-9B11-57B3DAA3987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D71A28-655E-858D-A3E1-514BFF479A5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홈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오늘 하루 이 창을 열지 않기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옵션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옵션 선택 시점부터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24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시간 동안 팝업을 열지 않음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팝업 닫기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팝업 닫기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948AA2-3A55-0318-F551-0D805994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570075CC-B0D0-A6D4-906C-13D99910C44F}"/>
              </a:ext>
            </a:extLst>
          </p:cNvPr>
          <p:cNvSpPr/>
          <p:nvPr/>
        </p:nvSpPr>
        <p:spPr bwMode="gray">
          <a:xfrm>
            <a:off x="1197823" y="4424312"/>
            <a:ext cx="939850" cy="19340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082B47-C8D9-84D9-D772-9A6B2CCD163D}"/>
              </a:ext>
            </a:extLst>
          </p:cNvPr>
          <p:cNvSpPr/>
          <p:nvPr/>
        </p:nvSpPr>
        <p:spPr bwMode="auto">
          <a:xfrm>
            <a:off x="1065944" y="42138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2246ECA0-417E-769E-CB66-83A8FA6055E3}"/>
              </a:ext>
            </a:extLst>
          </p:cNvPr>
          <p:cNvSpPr/>
          <p:nvPr/>
        </p:nvSpPr>
        <p:spPr bwMode="gray">
          <a:xfrm>
            <a:off x="5382295" y="3429000"/>
            <a:ext cx="252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89B201-B5F4-C886-1271-27666C8BFD10}"/>
              </a:ext>
            </a:extLst>
          </p:cNvPr>
          <p:cNvSpPr/>
          <p:nvPr/>
        </p:nvSpPr>
        <p:spPr bwMode="auto">
          <a:xfrm>
            <a:off x="5211173" y="3303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409BEADE-F3DF-5AFF-46F2-7D46B9315746}"/>
              </a:ext>
            </a:extLst>
          </p:cNvPr>
          <p:cNvSpPr/>
          <p:nvPr/>
        </p:nvSpPr>
        <p:spPr bwMode="gray">
          <a:xfrm>
            <a:off x="5175416" y="4424313"/>
            <a:ext cx="371944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DF6F63-9171-9C9B-085A-FC87D6FC5070}"/>
              </a:ext>
            </a:extLst>
          </p:cNvPr>
          <p:cNvSpPr/>
          <p:nvPr/>
        </p:nvSpPr>
        <p:spPr bwMode="auto">
          <a:xfrm>
            <a:off x="4959173" y="42100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98E08D26-EF56-C560-179A-FC4351F1ACC9}"/>
              </a:ext>
            </a:extLst>
          </p:cNvPr>
          <p:cNvSpPr/>
          <p:nvPr/>
        </p:nvSpPr>
        <p:spPr bwMode="gray">
          <a:xfrm>
            <a:off x="1103865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8C5BD6-7EC5-F52D-268E-2DFFA106480C}"/>
              </a:ext>
            </a:extLst>
          </p:cNvPr>
          <p:cNvSpPr/>
          <p:nvPr/>
        </p:nvSpPr>
        <p:spPr bwMode="auto">
          <a:xfrm>
            <a:off x="945823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4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80DD-3AF9-9812-B18E-BC155EE4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B578-8BC7-195A-E8CA-7BAD4FD2A00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1039BB7-1856-DB1B-8964-CD91B01D915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</a:t>
                      </a:r>
                      <a:r>
                        <a:rPr lang="ko-KR" altLang="en-US" sz="1200" b="1"/>
                        <a:t>대시보드 화면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/>
                        <a:t>홈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9A32A2C-17C8-E1F4-23E6-9E1DA065C6A6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ED226D-653E-D9F7-FB0D-64C477420A3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홈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대시보드에서 공지 확인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171312-63E8-EA18-9068-0ABD8FD5E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732D5646-054C-E31D-F548-8507E1F56B5F}"/>
              </a:ext>
            </a:extLst>
          </p:cNvPr>
          <p:cNvSpPr/>
          <p:nvPr/>
        </p:nvSpPr>
        <p:spPr bwMode="gray">
          <a:xfrm>
            <a:off x="252413" y="2534064"/>
            <a:ext cx="2021341" cy="133308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E0AB60F-D9BE-6442-B207-268BFEBB0A7B}"/>
              </a:ext>
            </a:extLst>
          </p:cNvPr>
          <p:cNvSpPr/>
          <p:nvPr/>
        </p:nvSpPr>
        <p:spPr bwMode="auto">
          <a:xfrm>
            <a:off x="84846" y="24188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3091CE51-BFFC-233E-54B7-453ED0CE2BAC}"/>
              </a:ext>
            </a:extLst>
          </p:cNvPr>
          <p:cNvSpPr/>
          <p:nvPr/>
        </p:nvSpPr>
        <p:spPr bwMode="gray">
          <a:xfrm>
            <a:off x="1103865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FD4D1B-2B75-F595-84AD-B118D3BC383C}"/>
              </a:ext>
            </a:extLst>
          </p:cNvPr>
          <p:cNvSpPr/>
          <p:nvPr/>
        </p:nvSpPr>
        <p:spPr bwMode="auto">
          <a:xfrm>
            <a:off x="945823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5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FECB-C12C-CD5E-2710-E2DF80C1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0EAAC-9A92-AE17-6EC6-498B609219C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44AE31B-1EC2-BA1F-D981-A401CF31BFE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1.3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공지 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48653AF-D78E-9386-89E3-6DF1A782C71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9C3ED-8817-2124-79BC-31617A88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29F39D-CC2F-072C-3510-65BBBAB11330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 리스트 확인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공지번호 클릭 시 세부 내용 페이지로 이동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DDEEC15F-4A2D-7112-9283-DCB41D4D29B5}"/>
              </a:ext>
            </a:extLst>
          </p:cNvPr>
          <p:cNvSpPr/>
          <p:nvPr/>
        </p:nvSpPr>
        <p:spPr bwMode="gray">
          <a:xfrm>
            <a:off x="269014" y="3137452"/>
            <a:ext cx="6210163" cy="22183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48BC9D-93C9-C703-7C99-2BA1E764ED47}"/>
              </a:ext>
            </a:extLst>
          </p:cNvPr>
          <p:cNvSpPr/>
          <p:nvPr/>
        </p:nvSpPr>
        <p:spPr bwMode="auto">
          <a:xfrm>
            <a:off x="67614" y="29887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9EE87D04-1292-A9C1-616C-8261870F7096}"/>
              </a:ext>
            </a:extLst>
          </p:cNvPr>
          <p:cNvSpPr/>
          <p:nvPr/>
        </p:nvSpPr>
        <p:spPr bwMode="gray">
          <a:xfrm>
            <a:off x="596448" y="3329424"/>
            <a:ext cx="422458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8623E91-6289-604F-C117-EE5E0927BF33}"/>
              </a:ext>
            </a:extLst>
          </p:cNvPr>
          <p:cNvSpPr/>
          <p:nvPr/>
        </p:nvSpPr>
        <p:spPr bwMode="auto">
          <a:xfrm>
            <a:off x="438407" y="31189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471799A3-8B1B-7DB6-7A36-67BA35C472CA}"/>
              </a:ext>
            </a:extLst>
          </p:cNvPr>
          <p:cNvSpPr/>
          <p:nvPr/>
        </p:nvSpPr>
        <p:spPr bwMode="gray">
          <a:xfrm>
            <a:off x="4767302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87116F8-BFD0-1F9F-4AC0-276F13F6E29D}"/>
              </a:ext>
            </a:extLst>
          </p:cNvPr>
          <p:cNvSpPr/>
          <p:nvPr/>
        </p:nvSpPr>
        <p:spPr bwMode="auto">
          <a:xfrm>
            <a:off x="4596181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5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ABAB-711A-C63C-A581-F2BC44D44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B578A-27D1-20BE-7410-3BDBC91E845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공지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E9B18D0-C665-63B0-3297-581F27C2BCE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공지 조회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1.3 </a:t>
                      </a:r>
                      <a:r>
                        <a:rPr lang="ko-KR" altLang="en-US" sz="1200" b="1"/>
                        <a:t>리스트 뷰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공지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공지 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F0F4238-FECA-440A-773E-55756D0E430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7E63F-238D-A5EA-A2E9-97A2B43C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A3D59F-59DF-29F7-2CB3-B6CC5FC5BD4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 번호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공지 세부 내용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3575A36B-9BBA-E246-DFDC-B647DE5CEA65}"/>
              </a:ext>
            </a:extLst>
          </p:cNvPr>
          <p:cNvSpPr/>
          <p:nvPr/>
        </p:nvSpPr>
        <p:spPr bwMode="gray">
          <a:xfrm>
            <a:off x="276618" y="2914869"/>
            <a:ext cx="4127432" cy="23015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3B920A-DF29-5494-6AAB-77BDE7317F0C}"/>
              </a:ext>
            </a:extLst>
          </p:cNvPr>
          <p:cNvSpPr/>
          <p:nvPr/>
        </p:nvSpPr>
        <p:spPr bwMode="auto">
          <a:xfrm>
            <a:off x="24618" y="29972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5560DCC0-A588-39D6-7F18-B6B0517AFC88}"/>
              </a:ext>
            </a:extLst>
          </p:cNvPr>
          <p:cNvSpPr/>
          <p:nvPr/>
        </p:nvSpPr>
        <p:spPr bwMode="gray">
          <a:xfrm>
            <a:off x="371900" y="2621881"/>
            <a:ext cx="1091139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D7FC91-6A1B-DE23-EB61-97FEDEFD2863}"/>
              </a:ext>
            </a:extLst>
          </p:cNvPr>
          <p:cNvSpPr/>
          <p:nvPr/>
        </p:nvSpPr>
        <p:spPr bwMode="auto">
          <a:xfrm>
            <a:off x="135442" y="24370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4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93566-3545-8935-53B6-845135858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264FA-5692-6932-9C9A-57DC56784CB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뉴스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CFBEE19-7449-E58C-0836-1BB4F8BF739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뉴스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ko-KR" altLang="en-US" sz="1200" b="1"/>
                        <a:t>뉴스 등록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뉴스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뉴스</a:t>
                      </a:r>
                      <a:r>
                        <a:rPr lang="en-US" altLang="ko-KR" sz="1200" b="1">
                          <a:solidFill>
                            <a:srgbClr val="1F497D">
                              <a:lumMod val="75000"/>
                            </a:srgbClr>
                          </a:solidFill>
                          <a:cs typeface="Arial" panose="020B0604020202020204" pitchFamily="34" charset="0"/>
                        </a:rPr>
                        <a:t>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247D516-FF6D-F835-D55C-BD74230F5DF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8420E-B2B3-4579-6732-CD0589DC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CE7A57-3EC3-41C0-8B59-9A1FD6963FA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뉴스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메뉴 클릭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] </a:t>
            </a:r>
            <a:r>
              <a:rPr lang="ko-KR" altLang="en-US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버튼 클릭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DBDCFFA6-3F24-8062-8DB1-FC94D460F7D2}"/>
              </a:ext>
            </a:extLst>
          </p:cNvPr>
          <p:cNvSpPr/>
          <p:nvPr/>
        </p:nvSpPr>
        <p:spPr bwMode="gray">
          <a:xfrm>
            <a:off x="5903200" y="2666762"/>
            <a:ext cx="525309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6646A4-5899-9AA6-8639-45B617EFF2C4}"/>
              </a:ext>
            </a:extLst>
          </p:cNvPr>
          <p:cNvSpPr/>
          <p:nvPr/>
        </p:nvSpPr>
        <p:spPr bwMode="auto">
          <a:xfrm>
            <a:off x="5732079" y="248190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A50EEF44-A913-DDA7-5581-32252041D8AE}"/>
              </a:ext>
            </a:extLst>
          </p:cNvPr>
          <p:cNvSpPr/>
          <p:nvPr/>
        </p:nvSpPr>
        <p:spPr bwMode="gray">
          <a:xfrm>
            <a:off x="4767302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3AADDD-6326-2EF3-D2F4-542E5CFC00E4}"/>
              </a:ext>
            </a:extLst>
          </p:cNvPr>
          <p:cNvSpPr/>
          <p:nvPr/>
        </p:nvSpPr>
        <p:spPr bwMode="auto">
          <a:xfrm>
            <a:off x="4596181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89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e6895d-0156-4a73-906d-e6387c3079af">
      <Terms xmlns="http://schemas.microsoft.com/office/infopath/2007/PartnerControls"/>
    </lcf76f155ced4ddcb4097134ff3c332f>
    <TaxCatchAll xmlns="edf1e429-8e99-4434-a7d1-bd0107547cd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885DA25506FC4D93874625251304B7" ma:contentTypeVersion="12" ma:contentTypeDescription="새 문서를 만듭니다." ma:contentTypeScope="" ma:versionID="125c50f3ac00fdf28bfa23126c802225">
  <xsd:schema xmlns:xsd="http://www.w3.org/2001/XMLSchema" xmlns:xs="http://www.w3.org/2001/XMLSchema" xmlns:p="http://schemas.microsoft.com/office/2006/metadata/properties" xmlns:ns2="84e6895d-0156-4a73-906d-e6387c3079af" xmlns:ns3="edf1e429-8e99-4434-a7d1-bd0107547cdd" targetNamespace="http://schemas.microsoft.com/office/2006/metadata/properties" ma:root="true" ma:fieldsID="b034293f0e75a294eff75eedeadd045b" ns2:_="" ns3:_="">
    <xsd:import namespace="84e6895d-0156-4a73-906d-e6387c3079af"/>
    <xsd:import namespace="edf1e429-8e99-4434-a7d1-bd0107547c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6895d-0156-4a73-906d-e6387c307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7c352a0d-a94c-425c-9627-80224f4b7d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1e429-8e99-4434-a7d1-bd0107547cd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8ab128-c45a-4711-8db1-e8f6bdefddc4}" ma:internalName="TaxCatchAll" ma:showField="CatchAllData" ma:web="edf1e429-8e99-4434-a7d1-bd0107547c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78A3CD-2F40-4783-B2FF-BAF9A39A8E48}">
  <ds:schemaRefs>
    <ds:schemaRef ds:uri="edf1e429-8e99-4434-a7d1-bd0107547cdd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84e6895d-0156-4a73-906d-e6387c3079a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6E51D9-FEF0-4E40-9EC3-61C26E3EB9FB}">
  <ds:schemaRefs>
    <ds:schemaRef ds:uri="84e6895d-0156-4a73-906d-e6387c3079af"/>
    <ds:schemaRef ds:uri="edf1e429-8e99-4434-a7d1-bd0107547c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BB48D0-6B75-4416-8918-820F3D9008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2009</Words>
  <Application>Microsoft Office PowerPoint</Application>
  <PresentationFormat>A4 용지(210x297mm)</PresentationFormat>
  <Paragraphs>596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CS.Koo</dc:creator>
  <cp:lastModifiedBy>김현식(Kim, Hyunsik)</cp:lastModifiedBy>
  <cp:revision>1</cp:revision>
  <cp:lastPrinted>2013-01-09T07:52:04Z</cp:lastPrinted>
  <dcterms:created xsi:type="dcterms:W3CDTF">2012-11-27T04:38:41Z</dcterms:created>
  <dcterms:modified xsi:type="dcterms:W3CDTF">2025-10-28T07:53:14Z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FF00FFFF013350C1</vt:lpwstr>
  </property>
  <property fmtid="{D5CDD505-2E9C-101B-9397-08002B2CF9AE}" pid="3" name="ContentTypeId">
    <vt:lpwstr>0x01010019885DA25506FC4D93874625251304B7</vt:lpwstr>
  </property>
  <property fmtid="{D5CDD505-2E9C-101B-9397-08002B2CF9AE}" pid="4" name="Fasoo_Trace_ID">
    <vt:lpwstr>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=</vt:lpwstr>
  </property>
  <property fmtid="{D5CDD505-2E9C-101B-9397-08002B2CF9AE}" pid="5" name="TraceInfo">
    <vt:lpwstr>/////83///8=tgiidLM7R13lpfMejRnf/KzRgYw0FyeKY5QwXKPaPQ7VZowdF7cgX53oz9h3Z+v9UNMhfedF8AXaGhUnkqW4OgmuAjxhZrIcaB8oiaTN/c/kdpztT+gidm9y6A5/LcekG7K+x2y4jqaySEIzBAjZWYYBWAO1WLdG01Sl3lI=</vt:lpwstr>
  </property>
  <property fmtid="{D5CDD505-2E9C-101B-9397-08002B2CF9AE}" pid="6" name="MSIP_Label_8ca25a95-bc3e-4a2d-9d56-ef01e1089dba_SiteId">
    <vt:lpwstr>b9501eff-d05e-4bf1-8a87-898d83f46ceb</vt:lpwstr>
  </property>
  <property fmtid="{D5CDD505-2E9C-101B-9397-08002B2CF9AE}" pid="7" name="MSIP_Label_8ca25a95-bc3e-4a2d-9d56-ef01e1089dba_SetDate">
    <vt:lpwstr>2025-08-21T08:03:55Z</vt:lpwstr>
  </property>
  <property fmtid="{D5CDD505-2E9C-101B-9397-08002B2CF9AE}" pid="8" name="MSIP_Label_8ca25a95-bc3e-4a2d-9d56-ef01e1089dba_Name">
    <vt:lpwstr>사내한</vt:lpwstr>
  </property>
  <property fmtid="{D5CDD505-2E9C-101B-9397-08002B2CF9AE}" pid="9" name="MSIP_Label_8ca25a95-bc3e-4a2d-9d56-ef01e1089dba_Method">
    <vt:lpwstr>Standard</vt:lpwstr>
  </property>
  <property fmtid="{D5CDD505-2E9C-101B-9397-08002B2CF9AE}" pid="10" name="MSIP_Label_8ca25a95-bc3e-4a2d-9d56-ef01e1089dba_Enabled">
    <vt:lpwstr>true</vt:lpwstr>
  </property>
  <property fmtid="{D5CDD505-2E9C-101B-9397-08002B2CF9AE}" pid="11" name="MSIP_Label_8ca25a95-bc3e-4a2d-9d56-ef01e1089dba_ContentBits">
    <vt:lpwstr>8</vt:lpwstr>
  </property>
  <property fmtid="{D5CDD505-2E9C-101B-9397-08002B2CF9AE}" pid="12" name="MediaServiceImageTags">
    <vt:lpwstr/>
  </property>
  <property fmtid="{D5CDD505-2E9C-101B-9397-08002B2CF9AE}" pid="13" name="MSIP_Label_8ca25a95-bc3e-4a2d-9d56-ef01e1089dba_TraceInfo">
    <vt:lpwstr>/////83///8=tgiidLM7Nyvl2fZqjmndj9nTgf1FYl+LF+FCW9XePH/aE44eGcMgX53oz9h3Z+v9UNMhfZcz8HnfbhZXkNbNOAnfc0kZZ8ZpGhhejaW88rrmdZKZT+gidm9y6H4JLbuhb7HOxR/NjKbDOTdLBXysK4F3XALEV8JE0FrR3lI=</vt:lpwstr>
  </property>
</Properties>
</file>